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0" r:id="rId4"/>
    <p:sldMasterId id="2147483714" r:id="rId5"/>
  </p:sldMasterIdLst>
  <p:notesMasterIdLst>
    <p:notesMasterId r:id="rId63"/>
  </p:notesMasterIdLst>
  <p:sldIdLst>
    <p:sldId id="268" r:id="rId6"/>
    <p:sldId id="310" r:id="rId7"/>
    <p:sldId id="315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269" r:id="rId17"/>
    <p:sldId id="270" r:id="rId18"/>
    <p:sldId id="345" r:id="rId19"/>
    <p:sldId id="257" r:id="rId20"/>
    <p:sldId id="316" r:id="rId21"/>
    <p:sldId id="322" r:id="rId22"/>
    <p:sldId id="324" r:id="rId23"/>
    <p:sldId id="325" r:id="rId24"/>
    <p:sldId id="326" r:id="rId25"/>
    <p:sldId id="317" r:id="rId26"/>
    <p:sldId id="318" r:id="rId27"/>
    <p:sldId id="319" r:id="rId28"/>
    <p:sldId id="320" r:id="rId29"/>
    <p:sldId id="321" r:id="rId30"/>
    <p:sldId id="327" r:id="rId31"/>
    <p:sldId id="259" r:id="rId32"/>
    <p:sldId id="328" r:id="rId33"/>
    <p:sldId id="335" r:id="rId34"/>
    <p:sldId id="336" r:id="rId35"/>
    <p:sldId id="340" r:id="rId36"/>
    <p:sldId id="258" r:id="rId37"/>
    <p:sldId id="329" r:id="rId38"/>
    <p:sldId id="330" r:id="rId39"/>
    <p:sldId id="331" r:id="rId40"/>
    <p:sldId id="332" r:id="rId41"/>
    <p:sldId id="333" r:id="rId42"/>
    <p:sldId id="334" r:id="rId43"/>
    <p:sldId id="341" r:id="rId44"/>
    <p:sldId id="342" r:id="rId45"/>
    <p:sldId id="284" r:id="rId46"/>
    <p:sldId id="281" r:id="rId47"/>
    <p:sldId id="346" r:id="rId48"/>
    <p:sldId id="285" r:id="rId49"/>
    <p:sldId id="282" r:id="rId50"/>
    <p:sldId id="283" r:id="rId51"/>
    <p:sldId id="347" r:id="rId52"/>
    <p:sldId id="348" r:id="rId53"/>
    <p:sldId id="349" r:id="rId54"/>
    <p:sldId id="353" r:id="rId55"/>
    <p:sldId id="352" r:id="rId56"/>
    <p:sldId id="350" r:id="rId57"/>
    <p:sldId id="351" r:id="rId58"/>
    <p:sldId id="264" r:id="rId59"/>
    <p:sldId id="344" r:id="rId60"/>
    <p:sldId id="304" r:id="rId61"/>
    <p:sldId id="34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8D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28D79-70D1-4FCA-BA0A-A40761518CAB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1542D-61B8-4034-BBCE-EFA6D6F4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3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5594A5-9BCE-42B0-BD5E-C6B766B1B78A}" type="slidenum">
              <a:rPr lang="en-US" altLang="en-US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5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C672-6C63-4858-98D9-E5F9FE57B8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BA8C-7DB8-441B-BAFF-FFB56B8FAE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0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6AE1-19A3-4973-8DC3-D60A2E6113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6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18C2-0AE2-4F51-895C-47DEF09BDC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7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D65D-4CC3-48F3-A42B-BE1A138296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0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0CA4-620F-4131-A010-7003679C23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584D7-2AA9-41F8-8229-2A95A55A4A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AC41-C0FE-4559-B248-8DD8AD8646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38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ECF5-BC73-412E-805D-1E90356C9D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032B-DAC2-4739-A2C4-BB20F0F4B5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8A94-287A-4A40-ADC8-AF1E4D7F88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3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6154-3B67-4FCD-8134-C370B5BC1D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55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BA43-EA00-4CDB-A5AA-448FA4ACF3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8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BD173-645C-40D4-8D72-897648FE18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57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1A61-CED9-4A12-B90F-9C8996A141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7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73D9-EDF0-483A-8BE7-D9D761111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30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2F2B-BDBE-4739-85B3-01274C359B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59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718B1-D800-4EE4-B1D5-66F6984305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C96C-7987-4FFB-AB21-7A71F2E49AE6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552F-B923-46DF-9A29-1DA138926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9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8A83-0ADB-4826-9855-6C196DE3D553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A30D-7D65-43F9-B480-43C423392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3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149D-DAD1-4EA5-A199-1458E25776AC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1B6A-8754-4C07-B66D-6FA7138DA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48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D423-BDC2-452A-A324-079A82E3E6C3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85E0-D685-4408-944A-BD311592C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EAAB-9804-46C9-8DA5-944D868FD0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AC19-D7C6-4B95-A30B-C1DA83A5F141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1BD2-D6BF-49C2-BD24-B0C9AAE27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27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E886-1F26-48E5-BD49-62A69F5A94A1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C1E4-DCFF-49D5-828D-EFEC44213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19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11C8-3443-412B-8174-565192CFECD3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A5C6-72B4-4729-B0C3-2DA9A4CD7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12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D784-3206-4D85-BF28-CBFC98F3B055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1EAF-043D-4231-AB12-D6C154055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60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862B-40F6-46D4-897F-F80E60A0C048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1C00-B053-42F1-84DF-88586E480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37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6D37-9273-491A-A93D-44C9BA7240D5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68DA-FCAD-4B8E-B0A3-13433706D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A05C-F716-45BE-95A2-F70784820D89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56FD-40BF-49FB-BFCB-83BAF1900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26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A483-5CC3-48C7-A748-FB502E1349D8}" type="datetimeFigureOut">
              <a:rPr lang="en-US" altLang="en-US"/>
              <a:pPr>
                <a:defRPr/>
              </a:pPr>
              <a:t>1/20/2016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0C0C-0442-4321-966A-330FF852C6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3788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56991-4EA3-451D-98B2-8A2FC7478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90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5AC0A-2D50-4591-B35A-C2816CF7C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3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6418-AEB8-4187-BBD2-7E0F438668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1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3F2E-2918-4D78-A910-177C6C5BB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08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2724-9E65-44F0-A518-6C69CBC9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51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550E-D781-4C99-A2EE-A7B7C2A1B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56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5AE7-22C0-43D0-93D9-626346EFA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75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A09BE-3677-400F-9489-DE09538CCE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26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2490-B37C-46D9-A920-7DA2B0542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3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4CA0-B529-4279-8319-7ECC25254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6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C336-6E4D-40E6-AEC9-A8EA7C53A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3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51602-FC73-49E0-9EB1-9188FDB4F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88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8668-1BBA-4CEF-838F-2871D1F2A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0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34268-7071-4E90-B8FB-BBFAE9E39E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5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5F1A8-906E-4D27-BEDF-CC61F6F6DF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30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6BF3-390A-4B74-8A0B-2E2D6A1EAE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12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90CEE-8F6E-41E7-98F0-77A0CC1F1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85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8C64-5F83-4BB7-A74C-5E7A287B4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03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AF9F-F9BF-41D6-AC2A-821B86A0A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8A09-C716-4C11-8D97-5533FC45F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07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D1EE-31EF-4D33-B1DB-1362401A87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44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4788-A392-43F3-BC9F-9DD712670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72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89E2-E017-4B01-8FAE-758F9BDB2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13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53ED-B325-410E-B1A3-451579354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0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9B66-DF72-4853-96AD-9930195C8E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1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FFBF-5CFC-437F-B443-1E6DCD66C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0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0A25-4590-4C2A-9439-243F68DAFF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95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93E3-5D21-484F-A40F-72B69EE45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7D34-7C79-4384-96FB-CDA0F3C1F3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9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E56C-CBC2-4855-8EF9-C38C57C988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3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8375-81E6-4446-929B-3F8E99D5C5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9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70707">
                <a:alpha val="86000"/>
              </a:srgbClr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998738-A4F6-4814-AF82-5E744C40619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70707">
                <a:alpha val="86000"/>
              </a:srgbClr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A1634-0769-460F-BB60-D72BE740763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70707">
                <a:alpha val="86000"/>
              </a:srgbClr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FE8F4-CA37-4BF7-9982-7D34D0C765A9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A0F1E-6DFA-4F25-91E0-3FF4AF884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70707">
                <a:alpha val="86000"/>
              </a:srgbClr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B00F6-0834-466F-B4F5-44096EB369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70707">
                <a:alpha val="86000"/>
              </a:srgbClr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DE8C1-172D-4557-ADEE-8DB86C83246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4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rmassist.com/" TargetMode="Externa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2016 Vegetable Weed Control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grpSp>
        <p:nvGrpSpPr>
          <p:cNvPr id="39939" name="Group 25"/>
          <p:cNvGrpSpPr>
            <a:grpSpLocks/>
          </p:cNvGrpSpPr>
          <p:nvPr/>
        </p:nvGrpSpPr>
        <p:grpSpPr bwMode="auto">
          <a:xfrm>
            <a:off x="1828800" y="1447800"/>
            <a:ext cx="5410200" cy="4572000"/>
            <a:chOff x="1447800" y="1752600"/>
            <a:chExt cx="5410200" cy="4572000"/>
          </a:xfrm>
        </p:grpSpPr>
        <p:sp>
          <p:nvSpPr>
            <p:cNvPr id="24" name="Oval 23"/>
            <p:cNvSpPr/>
            <p:nvPr/>
          </p:nvSpPr>
          <p:spPr>
            <a:xfrm>
              <a:off x="3886200" y="1752600"/>
              <a:ext cx="2971800" cy="2895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47800" y="1752600"/>
              <a:ext cx="2971800" cy="2895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3429000"/>
              <a:ext cx="2971800" cy="2895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950" name="TextBox 8"/>
            <p:cNvSpPr txBox="1">
              <a:spLocks noChangeArrowheads="1"/>
            </p:cNvSpPr>
            <p:nvPr/>
          </p:nvSpPr>
          <p:spPr bwMode="auto">
            <a:xfrm rot="-2851359">
              <a:off x="1696391" y="2810015"/>
              <a:ext cx="22028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Mechanical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 rot="1938952">
              <a:off x="4814922" y="2678752"/>
              <a:ext cx="16209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Cultural</a:t>
              </a:r>
            </a:p>
          </p:txBody>
        </p:sp>
        <p:sp>
          <p:nvSpPr>
            <p:cNvPr id="39952" name="TextBox 10"/>
            <p:cNvSpPr txBox="1">
              <a:spLocks noChangeArrowheads="1"/>
            </p:cNvSpPr>
            <p:nvPr/>
          </p:nvSpPr>
          <p:spPr bwMode="auto">
            <a:xfrm>
              <a:off x="3454331" y="4456093"/>
              <a:ext cx="210826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Herbicide/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Fumigant</a:t>
              </a:r>
            </a:p>
          </p:txBody>
        </p:sp>
      </p:grp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1714500" y="6119813"/>
            <a:ext cx="6096000" cy="7381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dirty="0">
                <a:solidFill>
                  <a:srgbClr val="FFFFFF"/>
                </a:solidFill>
              </a:rPr>
              <a:t>DIVERSIFICATION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FF00"/>
                </a:solidFill>
              </a:rPr>
              <a:t>Seed needs to imbibe water free of herbicides</a:t>
            </a:r>
            <a:endParaRPr lang="en-US" alt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1988" name="Picture 18" descr="sept4-2011 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5060950"/>
            <a:ext cx="220980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Group 63"/>
          <p:cNvGrpSpPr>
            <a:grpSpLocks/>
          </p:cNvGrpSpPr>
          <p:nvPr/>
        </p:nvGrpSpPr>
        <p:grpSpPr bwMode="auto">
          <a:xfrm>
            <a:off x="530225" y="1905000"/>
            <a:ext cx="3355975" cy="2046288"/>
            <a:chOff x="68659" y="2449513"/>
            <a:chExt cx="3356373" cy="2046287"/>
          </a:xfrm>
        </p:grpSpPr>
        <p:grpSp>
          <p:nvGrpSpPr>
            <p:cNvPr id="41990" name="Group 5"/>
            <p:cNvGrpSpPr>
              <a:grpSpLocks noChangeAspect="1"/>
            </p:cNvGrpSpPr>
            <p:nvPr/>
          </p:nvGrpSpPr>
          <p:grpSpPr bwMode="auto">
            <a:xfrm>
              <a:off x="1434307" y="2449513"/>
              <a:ext cx="1990725" cy="2017713"/>
              <a:chOff x="720" y="1344"/>
              <a:chExt cx="1254" cy="1271"/>
            </a:xfrm>
          </p:grpSpPr>
          <p:sp>
            <p:nvSpPr>
              <p:cNvPr id="4200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720" y="1344"/>
                <a:ext cx="1254" cy="1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Rectangle 6"/>
              <p:cNvSpPr>
                <a:spLocks noChangeArrowheads="1"/>
              </p:cNvSpPr>
              <p:nvPr/>
            </p:nvSpPr>
            <p:spPr bwMode="auto">
              <a:xfrm>
                <a:off x="720" y="1715"/>
                <a:ext cx="900" cy="900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003" name="Freeform 7"/>
              <p:cNvSpPr>
                <a:spLocks/>
              </p:cNvSpPr>
              <p:nvPr/>
            </p:nvSpPr>
            <p:spPr bwMode="auto">
              <a:xfrm>
                <a:off x="720" y="1715"/>
                <a:ext cx="863" cy="864"/>
              </a:xfrm>
              <a:custGeom>
                <a:avLst/>
                <a:gdLst>
                  <a:gd name="T0" fmla="*/ 0 w 863"/>
                  <a:gd name="T1" fmla="*/ 864 h 864"/>
                  <a:gd name="T2" fmla="*/ 40 w 863"/>
                  <a:gd name="T3" fmla="*/ 864 h 864"/>
                  <a:gd name="T4" fmla="*/ 80 w 863"/>
                  <a:gd name="T5" fmla="*/ 864 h 864"/>
                  <a:gd name="T6" fmla="*/ 121 w 863"/>
                  <a:gd name="T7" fmla="*/ 864 h 864"/>
                  <a:gd name="T8" fmla="*/ 160 w 863"/>
                  <a:gd name="T9" fmla="*/ 864 h 864"/>
                  <a:gd name="T10" fmla="*/ 200 w 863"/>
                  <a:gd name="T11" fmla="*/ 864 h 864"/>
                  <a:gd name="T12" fmla="*/ 239 w 863"/>
                  <a:gd name="T13" fmla="*/ 864 h 864"/>
                  <a:gd name="T14" fmla="*/ 278 w 863"/>
                  <a:gd name="T15" fmla="*/ 864 h 864"/>
                  <a:gd name="T16" fmla="*/ 317 w 863"/>
                  <a:gd name="T17" fmla="*/ 864 h 864"/>
                  <a:gd name="T18" fmla="*/ 354 w 863"/>
                  <a:gd name="T19" fmla="*/ 864 h 864"/>
                  <a:gd name="T20" fmla="*/ 391 w 863"/>
                  <a:gd name="T21" fmla="*/ 864 h 864"/>
                  <a:gd name="T22" fmla="*/ 427 w 863"/>
                  <a:gd name="T23" fmla="*/ 864 h 864"/>
                  <a:gd name="T24" fmla="*/ 462 w 863"/>
                  <a:gd name="T25" fmla="*/ 864 h 864"/>
                  <a:gd name="T26" fmla="*/ 496 w 863"/>
                  <a:gd name="T27" fmla="*/ 864 h 864"/>
                  <a:gd name="T28" fmla="*/ 529 w 863"/>
                  <a:gd name="T29" fmla="*/ 864 h 864"/>
                  <a:gd name="T30" fmla="*/ 562 w 863"/>
                  <a:gd name="T31" fmla="*/ 862 h 864"/>
                  <a:gd name="T32" fmla="*/ 592 w 863"/>
                  <a:gd name="T33" fmla="*/ 862 h 864"/>
                  <a:gd name="T34" fmla="*/ 622 w 863"/>
                  <a:gd name="T35" fmla="*/ 862 h 864"/>
                  <a:gd name="T36" fmla="*/ 650 w 863"/>
                  <a:gd name="T37" fmla="*/ 862 h 864"/>
                  <a:gd name="T38" fmla="*/ 677 w 863"/>
                  <a:gd name="T39" fmla="*/ 862 h 864"/>
                  <a:gd name="T40" fmla="*/ 702 w 863"/>
                  <a:gd name="T41" fmla="*/ 862 h 864"/>
                  <a:gd name="T42" fmla="*/ 726 w 863"/>
                  <a:gd name="T43" fmla="*/ 862 h 864"/>
                  <a:gd name="T44" fmla="*/ 748 w 863"/>
                  <a:gd name="T45" fmla="*/ 862 h 864"/>
                  <a:gd name="T46" fmla="*/ 769 w 863"/>
                  <a:gd name="T47" fmla="*/ 862 h 864"/>
                  <a:gd name="T48" fmla="*/ 787 w 863"/>
                  <a:gd name="T49" fmla="*/ 862 h 864"/>
                  <a:gd name="T50" fmla="*/ 804 w 863"/>
                  <a:gd name="T51" fmla="*/ 862 h 864"/>
                  <a:gd name="T52" fmla="*/ 819 w 863"/>
                  <a:gd name="T53" fmla="*/ 862 h 864"/>
                  <a:gd name="T54" fmla="*/ 832 w 863"/>
                  <a:gd name="T55" fmla="*/ 861 h 864"/>
                  <a:gd name="T56" fmla="*/ 843 w 863"/>
                  <a:gd name="T57" fmla="*/ 861 h 864"/>
                  <a:gd name="T58" fmla="*/ 851 w 863"/>
                  <a:gd name="T59" fmla="*/ 861 h 864"/>
                  <a:gd name="T60" fmla="*/ 857 w 863"/>
                  <a:gd name="T61" fmla="*/ 861 h 864"/>
                  <a:gd name="T62" fmla="*/ 861 w 863"/>
                  <a:gd name="T63" fmla="*/ 861 h 864"/>
                  <a:gd name="T64" fmla="*/ 862 w 863"/>
                  <a:gd name="T65" fmla="*/ 861 h 864"/>
                  <a:gd name="T66" fmla="*/ 863 w 863"/>
                  <a:gd name="T67" fmla="*/ 786 h 864"/>
                  <a:gd name="T68" fmla="*/ 863 w 863"/>
                  <a:gd name="T69" fmla="*/ 591 h 864"/>
                  <a:gd name="T70" fmla="*/ 863 w 863"/>
                  <a:gd name="T71" fmla="*/ 315 h 864"/>
                  <a:gd name="T72" fmla="*/ 863 w 863"/>
                  <a:gd name="T73" fmla="*/ 0 h 864"/>
                  <a:gd name="T74" fmla="*/ 0 w 863"/>
                  <a:gd name="T75" fmla="*/ 0 h 864"/>
                  <a:gd name="T76" fmla="*/ 0 w 863"/>
                  <a:gd name="T77" fmla="*/ 864 h 8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63" h="864">
                    <a:moveTo>
                      <a:pt x="0" y="864"/>
                    </a:moveTo>
                    <a:lnTo>
                      <a:pt x="40" y="864"/>
                    </a:lnTo>
                    <a:lnTo>
                      <a:pt x="80" y="864"/>
                    </a:lnTo>
                    <a:lnTo>
                      <a:pt x="121" y="864"/>
                    </a:lnTo>
                    <a:lnTo>
                      <a:pt x="160" y="864"/>
                    </a:lnTo>
                    <a:lnTo>
                      <a:pt x="200" y="864"/>
                    </a:lnTo>
                    <a:lnTo>
                      <a:pt x="239" y="864"/>
                    </a:lnTo>
                    <a:lnTo>
                      <a:pt x="278" y="864"/>
                    </a:lnTo>
                    <a:lnTo>
                      <a:pt x="317" y="864"/>
                    </a:lnTo>
                    <a:lnTo>
                      <a:pt x="354" y="864"/>
                    </a:lnTo>
                    <a:lnTo>
                      <a:pt x="391" y="864"/>
                    </a:lnTo>
                    <a:lnTo>
                      <a:pt x="427" y="864"/>
                    </a:lnTo>
                    <a:lnTo>
                      <a:pt x="462" y="864"/>
                    </a:lnTo>
                    <a:lnTo>
                      <a:pt x="496" y="864"/>
                    </a:lnTo>
                    <a:lnTo>
                      <a:pt x="529" y="864"/>
                    </a:lnTo>
                    <a:lnTo>
                      <a:pt x="562" y="862"/>
                    </a:lnTo>
                    <a:lnTo>
                      <a:pt x="592" y="862"/>
                    </a:lnTo>
                    <a:lnTo>
                      <a:pt x="622" y="862"/>
                    </a:lnTo>
                    <a:lnTo>
                      <a:pt x="650" y="862"/>
                    </a:lnTo>
                    <a:lnTo>
                      <a:pt x="677" y="862"/>
                    </a:lnTo>
                    <a:lnTo>
                      <a:pt x="702" y="862"/>
                    </a:lnTo>
                    <a:lnTo>
                      <a:pt x="726" y="862"/>
                    </a:lnTo>
                    <a:lnTo>
                      <a:pt x="748" y="862"/>
                    </a:lnTo>
                    <a:lnTo>
                      <a:pt x="769" y="862"/>
                    </a:lnTo>
                    <a:lnTo>
                      <a:pt x="787" y="862"/>
                    </a:lnTo>
                    <a:lnTo>
                      <a:pt x="804" y="862"/>
                    </a:lnTo>
                    <a:lnTo>
                      <a:pt x="819" y="862"/>
                    </a:lnTo>
                    <a:lnTo>
                      <a:pt x="832" y="861"/>
                    </a:lnTo>
                    <a:lnTo>
                      <a:pt x="843" y="861"/>
                    </a:lnTo>
                    <a:lnTo>
                      <a:pt x="851" y="861"/>
                    </a:lnTo>
                    <a:lnTo>
                      <a:pt x="857" y="861"/>
                    </a:lnTo>
                    <a:lnTo>
                      <a:pt x="861" y="861"/>
                    </a:lnTo>
                    <a:lnTo>
                      <a:pt x="862" y="861"/>
                    </a:lnTo>
                    <a:lnTo>
                      <a:pt x="863" y="786"/>
                    </a:lnTo>
                    <a:lnTo>
                      <a:pt x="863" y="591"/>
                    </a:lnTo>
                    <a:lnTo>
                      <a:pt x="863" y="315"/>
                    </a:lnTo>
                    <a:lnTo>
                      <a:pt x="863" y="0"/>
                    </a:lnTo>
                    <a:lnTo>
                      <a:pt x="0" y="0"/>
                    </a:lnTo>
                    <a:lnTo>
                      <a:pt x="0" y="8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Freeform 8"/>
              <p:cNvSpPr>
                <a:spLocks/>
              </p:cNvSpPr>
              <p:nvPr/>
            </p:nvSpPr>
            <p:spPr bwMode="auto">
              <a:xfrm>
                <a:off x="720" y="1715"/>
                <a:ext cx="827" cy="827"/>
              </a:xfrm>
              <a:custGeom>
                <a:avLst/>
                <a:gdLst>
                  <a:gd name="T0" fmla="*/ 0 w 827"/>
                  <a:gd name="T1" fmla="*/ 827 h 827"/>
                  <a:gd name="T2" fmla="*/ 39 w 827"/>
                  <a:gd name="T3" fmla="*/ 827 h 827"/>
                  <a:gd name="T4" fmla="*/ 76 w 827"/>
                  <a:gd name="T5" fmla="*/ 827 h 827"/>
                  <a:gd name="T6" fmla="*/ 115 w 827"/>
                  <a:gd name="T7" fmla="*/ 827 h 827"/>
                  <a:gd name="T8" fmla="*/ 153 w 827"/>
                  <a:gd name="T9" fmla="*/ 827 h 827"/>
                  <a:gd name="T10" fmla="*/ 192 w 827"/>
                  <a:gd name="T11" fmla="*/ 827 h 827"/>
                  <a:gd name="T12" fmla="*/ 228 w 827"/>
                  <a:gd name="T13" fmla="*/ 827 h 827"/>
                  <a:gd name="T14" fmla="*/ 266 w 827"/>
                  <a:gd name="T15" fmla="*/ 827 h 827"/>
                  <a:gd name="T16" fmla="*/ 302 w 827"/>
                  <a:gd name="T17" fmla="*/ 827 h 827"/>
                  <a:gd name="T18" fmla="*/ 337 w 827"/>
                  <a:gd name="T19" fmla="*/ 827 h 827"/>
                  <a:gd name="T20" fmla="*/ 372 w 827"/>
                  <a:gd name="T21" fmla="*/ 827 h 827"/>
                  <a:gd name="T22" fmla="*/ 407 w 827"/>
                  <a:gd name="T23" fmla="*/ 827 h 827"/>
                  <a:gd name="T24" fmla="*/ 440 w 827"/>
                  <a:gd name="T25" fmla="*/ 827 h 827"/>
                  <a:gd name="T26" fmla="*/ 473 w 827"/>
                  <a:gd name="T27" fmla="*/ 827 h 827"/>
                  <a:gd name="T28" fmla="*/ 505 w 827"/>
                  <a:gd name="T29" fmla="*/ 826 h 827"/>
                  <a:gd name="T30" fmla="*/ 536 w 827"/>
                  <a:gd name="T31" fmla="*/ 826 h 827"/>
                  <a:gd name="T32" fmla="*/ 565 w 827"/>
                  <a:gd name="T33" fmla="*/ 826 h 827"/>
                  <a:gd name="T34" fmla="*/ 593 w 827"/>
                  <a:gd name="T35" fmla="*/ 826 h 827"/>
                  <a:gd name="T36" fmla="*/ 620 w 827"/>
                  <a:gd name="T37" fmla="*/ 826 h 827"/>
                  <a:gd name="T38" fmla="*/ 646 w 827"/>
                  <a:gd name="T39" fmla="*/ 826 h 827"/>
                  <a:gd name="T40" fmla="*/ 671 w 827"/>
                  <a:gd name="T41" fmla="*/ 826 h 827"/>
                  <a:gd name="T42" fmla="*/ 692 w 827"/>
                  <a:gd name="T43" fmla="*/ 826 h 827"/>
                  <a:gd name="T44" fmla="*/ 714 w 827"/>
                  <a:gd name="T45" fmla="*/ 826 h 827"/>
                  <a:gd name="T46" fmla="*/ 734 w 827"/>
                  <a:gd name="T47" fmla="*/ 825 h 827"/>
                  <a:gd name="T48" fmla="*/ 752 w 827"/>
                  <a:gd name="T49" fmla="*/ 825 h 827"/>
                  <a:gd name="T50" fmla="*/ 768 w 827"/>
                  <a:gd name="T51" fmla="*/ 825 h 827"/>
                  <a:gd name="T52" fmla="*/ 782 w 827"/>
                  <a:gd name="T53" fmla="*/ 825 h 827"/>
                  <a:gd name="T54" fmla="*/ 794 w 827"/>
                  <a:gd name="T55" fmla="*/ 825 h 827"/>
                  <a:gd name="T56" fmla="*/ 804 w 827"/>
                  <a:gd name="T57" fmla="*/ 825 h 827"/>
                  <a:gd name="T58" fmla="*/ 813 w 827"/>
                  <a:gd name="T59" fmla="*/ 825 h 827"/>
                  <a:gd name="T60" fmla="*/ 819 w 827"/>
                  <a:gd name="T61" fmla="*/ 824 h 827"/>
                  <a:gd name="T62" fmla="*/ 822 w 827"/>
                  <a:gd name="T63" fmla="*/ 824 h 827"/>
                  <a:gd name="T64" fmla="*/ 823 w 827"/>
                  <a:gd name="T65" fmla="*/ 824 h 827"/>
                  <a:gd name="T66" fmla="*/ 825 w 827"/>
                  <a:gd name="T67" fmla="*/ 752 h 827"/>
                  <a:gd name="T68" fmla="*/ 826 w 827"/>
                  <a:gd name="T69" fmla="*/ 564 h 827"/>
                  <a:gd name="T70" fmla="*/ 827 w 827"/>
                  <a:gd name="T71" fmla="*/ 301 h 827"/>
                  <a:gd name="T72" fmla="*/ 827 w 827"/>
                  <a:gd name="T73" fmla="*/ 0 h 827"/>
                  <a:gd name="T74" fmla="*/ 0 w 827"/>
                  <a:gd name="T75" fmla="*/ 0 h 827"/>
                  <a:gd name="T76" fmla="*/ 0 w 827"/>
                  <a:gd name="T77" fmla="*/ 827 h 8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27" h="827">
                    <a:moveTo>
                      <a:pt x="0" y="827"/>
                    </a:moveTo>
                    <a:lnTo>
                      <a:pt x="39" y="827"/>
                    </a:lnTo>
                    <a:lnTo>
                      <a:pt x="76" y="827"/>
                    </a:lnTo>
                    <a:lnTo>
                      <a:pt x="115" y="827"/>
                    </a:lnTo>
                    <a:lnTo>
                      <a:pt x="153" y="827"/>
                    </a:lnTo>
                    <a:lnTo>
                      <a:pt x="192" y="827"/>
                    </a:lnTo>
                    <a:lnTo>
                      <a:pt x="228" y="827"/>
                    </a:lnTo>
                    <a:lnTo>
                      <a:pt x="266" y="827"/>
                    </a:lnTo>
                    <a:lnTo>
                      <a:pt x="302" y="827"/>
                    </a:lnTo>
                    <a:lnTo>
                      <a:pt x="337" y="827"/>
                    </a:lnTo>
                    <a:lnTo>
                      <a:pt x="372" y="827"/>
                    </a:lnTo>
                    <a:lnTo>
                      <a:pt x="407" y="827"/>
                    </a:lnTo>
                    <a:lnTo>
                      <a:pt x="440" y="827"/>
                    </a:lnTo>
                    <a:lnTo>
                      <a:pt x="473" y="827"/>
                    </a:lnTo>
                    <a:lnTo>
                      <a:pt x="505" y="826"/>
                    </a:lnTo>
                    <a:lnTo>
                      <a:pt x="536" y="826"/>
                    </a:lnTo>
                    <a:lnTo>
                      <a:pt x="565" y="826"/>
                    </a:lnTo>
                    <a:lnTo>
                      <a:pt x="593" y="826"/>
                    </a:lnTo>
                    <a:lnTo>
                      <a:pt x="620" y="826"/>
                    </a:lnTo>
                    <a:lnTo>
                      <a:pt x="646" y="826"/>
                    </a:lnTo>
                    <a:lnTo>
                      <a:pt x="671" y="826"/>
                    </a:lnTo>
                    <a:lnTo>
                      <a:pt x="692" y="826"/>
                    </a:lnTo>
                    <a:lnTo>
                      <a:pt x="714" y="826"/>
                    </a:lnTo>
                    <a:lnTo>
                      <a:pt x="734" y="825"/>
                    </a:lnTo>
                    <a:lnTo>
                      <a:pt x="752" y="825"/>
                    </a:lnTo>
                    <a:lnTo>
                      <a:pt x="768" y="825"/>
                    </a:lnTo>
                    <a:lnTo>
                      <a:pt x="782" y="825"/>
                    </a:lnTo>
                    <a:lnTo>
                      <a:pt x="794" y="825"/>
                    </a:lnTo>
                    <a:lnTo>
                      <a:pt x="804" y="825"/>
                    </a:lnTo>
                    <a:lnTo>
                      <a:pt x="813" y="825"/>
                    </a:lnTo>
                    <a:lnTo>
                      <a:pt x="819" y="824"/>
                    </a:lnTo>
                    <a:lnTo>
                      <a:pt x="822" y="824"/>
                    </a:lnTo>
                    <a:lnTo>
                      <a:pt x="823" y="824"/>
                    </a:lnTo>
                    <a:lnTo>
                      <a:pt x="825" y="752"/>
                    </a:lnTo>
                    <a:lnTo>
                      <a:pt x="826" y="564"/>
                    </a:lnTo>
                    <a:lnTo>
                      <a:pt x="827" y="301"/>
                    </a:lnTo>
                    <a:lnTo>
                      <a:pt x="827" y="0"/>
                    </a:lnTo>
                    <a:lnTo>
                      <a:pt x="0" y="0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Freeform 9"/>
              <p:cNvSpPr>
                <a:spLocks/>
              </p:cNvSpPr>
              <p:nvPr/>
            </p:nvSpPr>
            <p:spPr bwMode="auto">
              <a:xfrm>
                <a:off x="720" y="1715"/>
                <a:ext cx="790" cy="790"/>
              </a:xfrm>
              <a:custGeom>
                <a:avLst/>
                <a:gdLst>
                  <a:gd name="T0" fmla="*/ 0 w 790"/>
                  <a:gd name="T1" fmla="*/ 790 h 790"/>
                  <a:gd name="T2" fmla="*/ 73 w 790"/>
                  <a:gd name="T3" fmla="*/ 790 h 790"/>
                  <a:gd name="T4" fmla="*/ 146 w 790"/>
                  <a:gd name="T5" fmla="*/ 790 h 790"/>
                  <a:gd name="T6" fmla="*/ 217 w 790"/>
                  <a:gd name="T7" fmla="*/ 790 h 790"/>
                  <a:gd name="T8" fmla="*/ 287 w 790"/>
                  <a:gd name="T9" fmla="*/ 790 h 790"/>
                  <a:gd name="T10" fmla="*/ 354 w 790"/>
                  <a:gd name="T11" fmla="*/ 790 h 790"/>
                  <a:gd name="T12" fmla="*/ 418 w 790"/>
                  <a:gd name="T13" fmla="*/ 790 h 790"/>
                  <a:gd name="T14" fmla="*/ 480 w 790"/>
                  <a:gd name="T15" fmla="*/ 788 h 790"/>
                  <a:gd name="T16" fmla="*/ 537 w 790"/>
                  <a:gd name="T17" fmla="*/ 788 h 790"/>
                  <a:gd name="T18" fmla="*/ 591 w 790"/>
                  <a:gd name="T19" fmla="*/ 788 h 790"/>
                  <a:gd name="T20" fmla="*/ 638 w 790"/>
                  <a:gd name="T21" fmla="*/ 788 h 790"/>
                  <a:gd name="T22" fmla="*/ 679 w 790"/>
                  <a:gd name="T23" fmla="*/ 787 h 790"/>
                  <a:gd name="T24" fmla="*/ 716 w 790"/>
                  <a:gd name="T25" fmla="*/ 787 h 790"/>
                  <a:gd name="T26" fmla="*/ 745 w 790"/>
                  <a:gd name="T27" fmla="*/ 786 h 790"/>
                  <a:gd name="T28" fmla="*/ 766 w 790"/>
                  <a:gd name="T29" fmla="*/ 786 h 790"/>
                  <a:gd name="T30" fmla="*/ 780 w 790"/>
                  <a:gd name="T31" fmla="*/ 786 h 790"/>
                  <a:gd name="T32" fmla="*/ 785 w 790"/>
                  <a:gd name="T33" fmla="*/ 785 h 790"/>
                  <a:gd name="T34" fmla="*/ 787 w 790"/>
                  <a:gd name="T35" fmla="*/ 716 h 790"/>
                  <a:gd name="T36" fmla="*/ 788 w 790"/>
                  <a:gd name="T37" fmla="*/ 537 h 790"/>
                  <a:gd name="T38" fmla="*/ 790 w 790"/>
                  <a:gd name="T39" fmla="*/ 288 h 790"/>
                  <a:gd name="T40" fmla="*/ 790 w 790"/>
                  <a:gd name="T41" fmla="*/ 0 h 790"/>
                  <a:gd name="T42" fmla="*/ 0 w 790"/>
                  <a:gd name="T43" fmla="*/ 0 h 790"/>
                  <a:gd name="T44" fmla="*/ 0 w 790"/>
                  <a:gd name="T45" fmla="*/ 790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90" h="790">
                    <a:moveTo>
                      <a:pt x="0" y="790"/>
                    </a:moveTo>
                    <a:lnTo>
                      <a:pt x="73" y="790"/>
                    </a:lnTo>
                    <a:lnTo>
                      <a:pt x="146" y="790"/>
                    </a:lnTo>
                    <a:lnTo>
                      <a:pt x="217" y="790"/>
                    </a:lnTo>
                    <a:lnTo>
                      <a:pt x="287" y="790"/>
                    </a:lnTo>
                    <a:lnTo>
                      <a:pt x="354" y="790"/>
                    </a:lnTo>
                    <a:lnTo>
                      <a:pt x="418" y="790"/>
                    </a:lnTo>
                    <a:lnTo>
                      <a:pt x="480" y="788"/>
                    </a:lnTo>
                    <a:lnTo>
                      <a:pt x="537" y="788"/>
                    </a:lnTo>
                    <a:lnTo>
                      <a:pt x="591" y="788"/>
                    </a:lnTo>
                    <a:lnTo>
                      <a:pt x="638" y="788"/>
                    </a:lnTo>
                    <a:lnTo>
                      <a:pt x="679" y="787"/>
                    </a:lnTo>
                    <a:lnTo>
                      <a:pt x="716" y="787"/>
                    </a:lnTo>
                    <a:lnTo>
                      <a:pt x="745" y="786"/>
                    </a:lnTo>
                    <a:lnTo>
                      <a:pt x="766" y="786"/>
                    </a:lnTo>
                    <a:lnTo>
                      <a:pt x="780" y="786"/>
                    </a:lnTo>
                    <a:lnTo>
                      <a:pt x="785" y="785"/>
                    </a:lnTo>
                    <a:lnTo>
                      <a:pt x="787" y="716"/>
                    </a:lnTo>
                    <a:lnTo>
                      <a:pt x="788" y="537"/>
                    </a:lnTo>
                    <a:lnTo>
                      <a:pt x="790" y="288"/>
                    </a:lnTo>
                    <a:lnTo>
                      <a:pt x="790" y="0"/>
                    </a:lnTo>
                    <a:lnTo>
                      <a:pt x="0" y="0"/>
                    </a:lnTo>
                    <a:lnTo>
                      <a:pt x="0" y="79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6" name="Freeform 10"/>
              <p:cNvSpPr>
                <a:spLocks/>
              </p:cNvSpPr>
              <p:nvPr/>
            </p:nvSpPr>
            <p:spPr bwMode="auto">
              <a:xfrm>
                <a:off x="720" y="1715"/>
                <a:ext cx="753" cy="753"/>
              </a:xfrm>
              <a:custGeom>
                <a:avLst/>
                <a:gdLst>
                  <a:gd name="T0" fmla="*/ 0 w 753"/>
                  <a:gd name="T1" fmla="*/ 753 h 753"/>
                  <a:gd name="T2" fmla="*/ 69 w 753"/>
                  <a:gd name="T3" fmla="*/ 753 h 753"/>
                  <a:gd name="T4" fmla="*/ 138 w 753"/>
                  <a:gd name="T5" fmla="*/ 753 h 753"/>
                  <a:gd name="T6" fmla="*/ 206 w 753"/>
                  <a:gd name="T7" fmla="*/ 753 h 753"/>
                  <a:gd name="T8" fmla="*/ 273 w 753"/>
                  <a:gd name="T9" fmla="*/ 753 h 753"/>
                  <a:gd name="T10" fmla="*/ 336 w 753"/>
                  <a:gd name="T11" fmla="*/ 752 h 753"/>
                  <a:gd name="T12" fmla="*/ 398 w 753"/>
                  <a:gd name="T13" fmla="*/ 752 h 753"/>
                  <a:gd name="T14" fmla="*/ 456 w 753"/>
                  <a:gd name="T15" fmla="*/ 752 h 753"/>
                  <a:gd name="T16" fmla="*/ 511 w 753"/>
                  <a:gd name="T17" fmla="*/ 751 h 753"/>
                  <a:gd name="T18" fmla="*/ 560 w 753"/>
                  <a:gd name="T19" fmla="*/ 751 h 753"/>
                  <a:gd name="T20" fmla="*/ 605 w 753"/>
                  <a:gd name="T21" fmla="*/ 751 h 753"/>
                  <a:gd name="T22" fmla="*/ 645 w 753"/>
                  <a:gd name="T23" fmla="*/ 750 h 753"/>
                  <a:gd name="T24" fmla="*/ 679 w 753"/>
                  <a:gd name="T25" fmla="*/ 750 h 753"/>
                  <a:gd name="T26" fmla="*/ 707 w 753"/>
                  <a:gd name="T27" fmla="*/ 748 h 753"/>
                  <a:gd name="T28" fmla="*/ 728 w 753"/>
                  <a:gd name="T29" fmla="*/ 747 h 753"/>
                  <a:gd name="T30" fmla="*/ 741 w 753"/>
                  <a:gd name="T31" fmla="*/ 747 h 753"/>
                  <a:gd name="T32" fmla="*/ 746 w 753"/>
                  <a:gd name="T33" fmla="*/ 746 h 753"/>
                  <a:gd name="T34" fmla="*/ 749 w 753"/>
                  <a:gd name="T35" fmla="*/ 679 h 753"/>
                  <a:gd name="T36" fmla="*/ 752 w 753"/>
                  <a:gd name="T37" fmla="*/ 511 h 753"/>
                  <a:gd name="T38" fmla="*/ 753 w 753"/>
                  <a:gd name="T39" fmla="*/ 273 h 753"/>
                  <a:gd name="T40" fmla="*/ 753 w 753"/>
                  <a:gd name="T41" fmla="*/ 0 h 753"/>
                  <a:gd name="T42" fmla="*/ 0 w 753"/>
                  <a:gd name="T43" fmla="*/ 0 h 753"/>
                  <a:gd name="T44" fmla="*/ 0 w 753"/>
                  <a:gd name="T45" fmla="*/ 753 h 7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53" h="753">
                    <a:moveTo>
                      <a:pt x="0" y="753"/>
                    </a:moveTo>
                    <a:lnTo>
                      <a:pt x="69" y="753"/>
                    </a:lnTo>
                    <a:lnTo>
                      <a:pt x="138" y="753"/>
                    </a:lnTo>
                    <a:lnTo>
                      <a:pt x="206" y="753"/>
                    </a:lnTo>
                    <a:lnTo>
                      <a:pt x="273" y="753"/>
                    </a:lnTo>
                    <a:lnTo>
                      <a:pt x="336" y="752"/>
                    </a:lnTo>
                    <a:lnTo>
                      <a:pt x="398" y="752"/>
                    </a:lnTo>
                    <a:lnTo>
                      <a:pt x="456" y="752"/>
                    </a:lnTo>
                    <a:lnTo>
                      <a:pt x="511" y="751"/>
                    </a:lnTo>
                    <a:lnTo>
                      <a:pt x="560" y="751"/>
                    </a:lnTo>
                    <a:lnTo>
                      <a:pt x="605" y="751"/>
                    </a:lnTo>
                    <a:lnTo>
                      <a:pt x="645" y="750"/>
                    </a:lnTo>
                    <a:lnTo>
                      <a:pt x="679" y="750"/>
                    </a:lnTo>
                    <a:lnTo>
                      <a:pt x="707" y="748"/>
                    </a:lnTo>
                    <a:lnTo>
                      <a:pt x="728" y="747"/>
                    </a:lnTo>
                    <a:lnTo>
                      <a:pt x="741" y="747"/>
                    </a:lnTo>
                    <a:lnTo>
                      <a:pt x="746" y="746"/>
                    </a:lnTo>
                    <a:lnTo>
                      <a:pt x="749" y="679"/>
                    </a:lnTo>
                    <a:lnTo>
                      <a:pt x="752" y="511"/>
                    </a:lnTo>
                    <a:lnTo>
                      <a:pt x="753" y="273"/>
                    </a:lnTo>
                    <a:lnTo>
                      <a:pt x="753" y="0"/>
                    </a:lnTo>
                    <a:lnTo>
                      <a:pt x="0" y="0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11"/>
              <p:cNvSpPr>
                <a:spLocks/>
              </p:cNvSpPr>
              <p:nvPr/>
            </p:nvSpPr>
            <p:spPr bwMode="auto">
              <a:xfrm>
                <a:off x="720" y="1715"/>
                <a:ext cx="717" cy="717"/>
              </a:xfrm>
              <a:custGeom>
                <a:avLst/>
                <a:gdLst>
                  <a:gd name="T0" fmla="*/ 0 w 717"/>
                  <a:gd name="T1" fmla="*/ 717 h 717"/>
                  <a:gd name="T2" fmla="*/ 65 w 717"/>
                  <a:gd name="T3" fmla="*/ 717 h 717"/>
                  <a:gd name="T4" fmla="*/ 131 w 717"/>
                  <a:gd name="T5" fmla="*/ 717 h 717"/>
                  <a:gd name="T6" fmla="*/ 195 w 717"/>
                  <a:gd name="T7" fmla="*/ 717 h 717"/>
                  <a:gd name="T8" fmla="*/ 258 w 717"/>
                  <a:gd name="T9" fmla="*/ 716 h 717"/>
                  <a:gd name="T10" fmla="*/ 319 w 717"/>
                  <a:gd name="T11" fmla="*/ 716 h 717"/>
                  <a:gd name="T12" fmla="*/ 377 w 717"/>
                  <a:gd name="T13" fmla="*/ 716 h 717"/>
                  <a:gd name="T14" fmla="*/ 432 w 717"/>
                  <a:gd name="T15" fmla="*/ 714 h 717"/>
                  <a:gd name="T16" fmla="*/ 483 w 717"/>
                  <a:gd name="T17" fmla="*/ 714 h 717"/>
                  <a:gd name="T18" fmla="*/ 530 w 717"/>
                  <a:gd name="T19" fmla="*/ 713 h 717"/>
                  <a:gd name="T20" fmla="*/ 574 w 717"/>
                  <a:gd name="T21" fmla="*/ 713 h 717"/>
                  <a:gd name="T22" fmla="*/ 611 w 717"/>
                  <a:gd name="T23" fmla="*/ 712 h 717"/>
                  <a:gd name="T24" fmla="*/ 644 w 717"/>
                  <a:gd name="T25" fmla="*/ 711 h 717"/>
                  <a:gd name="T26" fmla="*/ 669 w 717"/>
                  <a:gd name="T27" fmla="*/ 711 h 717"/>
                  <a:gd name="T28" fmla="*/ 689 w 717"/>
                  <a:gd name="T29" fmla="*/ 710 h 717"/>
                  <a:gd name="T30" fmla="*/ 702 w 717"/>
                  <a:gd name="T31" fmla="*/ 708 h 717"/>
                  <a:gd name="T32" fmla="*/ 707 w 717"/>
                  <a:gd name="T33" fmla="*/ 707 h 717"/>
                  <a:gd name="T34" fmla="*/ 711 w 717"/>
                  <a:gd name="T35" fmla="*/ 643 h 717"/>
                  <a:gd name="T36" fmla="*/ 714 w 717"/>
                  <a:gd name="T37" fmla="*/ 483 h 717"/>
                  <a:gd name="T38" fmla="*/ 716 w 717"/>
                  <a:gd name="T39" fmla="*/ 257 h 717"/>
                  <a:gd name="T40" fmla="*/ 717 w 717"/>
                  <a:gd name="T41" fmla="*/ 0 h 717"/>
                  <a:gd name="T42" fmla="*/ 0 w 717"/>
                  <a:gd name="T43" fmla="*/ 0 h 717"/>
                  <a:gd name="T44" fmla="*/ 0 w 717"/>
                  <a:gd name="T45" fmla="*/ 717 h 7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7" h="717">
                    <a:moveTo>
                      <a:pt x="0" y="717"/>
                    </a:moveTo>
                    <a:lnTo>
                      <a:pt x="65" y="717"/>
                    </a:lnTo>
                    <a:lnTo>
                      <a:pt x="131" y="717"/>
                    </a:lnTo>
                    <a:lnTo>
                      <a:pt x="195" y="717"/>
                    </a:lnTo>
                    <a:lnTo>
                      <a:pt x="258" y="716"/>
                    </a:lnTo>
                    <a:lnTo>
                      <a:pt x="319" y="716"/>
                    </a:lnTo>
                    <a:lnTo>
                      <a:pt x="377" y="716"/>
                    </a:lnTo>
                    <a:lnTo>
                      <a:pt x="432" y="714"/>
                    </a:lnTo>
                    <a:lnTo>
                      <a:pt x="483" y="714"/>
                    </a:lnTo>
                    <a:lnTo>
                      <a:pt x="530" y="713"/>
                    </a:lnTo>
                    <a:lnTo>
                      <a:pt x="574" y="713"/>
                    </a:lnTo>
                    <a:lnTo>
                      <a:pt x="611" y="712"/>
                    </a:lnTo>
                    <a:lnTo>
                      <a:pt x="644" y="711"/>
                    </a:lnTo>
                    <a:lnTo>
                      <a:pt x="669" y="711"/>
                    </a:lnTo>
                    <a:lnTo>
                      <a:pt x="689" y="710"/>
                    </a:lnTo>
                    <a:lnTo>
                      <a:pt x="702" y="708"/>
                    </a:lnTo>
                    <a:lnTo>
                      <a:pt x="707" y="707"/>
                    </a:lnTo>
                    <a:lnTo>
                      <a:pt x="711" y="643"/>
                    </a:lnTo>
                    <a:lnTo>
                      <a:pt x="714" y="483"/>
                    </a:lnTo>
                    <a:lnTo>
                      <a:pt x="716" y="257"/>
                    </a:lnTo>
                    <a:lnTo>
                      <a:pt x="717" y="0"/>
                    </a:lnTo>
                    <a:lnTo>
                      <a:pt x="0" y="0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12"/>
              <p:cNvSpPr>
                <a:spLocks/>
              </p:cNvSpPr>
              <p:nvPr/>
            </p:nvSpPr>
            <p:spPr bwMode="auto">
              <a:xfrm>
                <a:off x="720" y="1715"/>
                <a:ext cx="682" cy="679"/>
              </a:xfrm>
              <a:custGeom>
                <a:avLst/>
                <a:gdLst>
                  <a:gd name="T0" fmla="*/ 0 w 682"/>
                  <a:gd name="T1" fmla="*/ 679 h 679"/>
                  <a:gd name="T2" fmla="*/ 62 w 682"/>
                  <a:gd name="T3" fmla="*/ 679 h 679"/>
                  <a:gd name="T4" fmla="*/ 124 w 682"/>
                  <a:gd name="T5" fmla="*/ 679 h 679"/>
                  <a:gd name="T6" fmla="*/ 184 w 682"/>
                  <a:gd name="T7" fmla="*/ 679 h 679"/>
                  <a:gd name="T8" fmla="*/ 244 w 682"/>
                  <a:gd name="T9" fmla="*/ 678 h 679"/>
                  <a:gd name="T10" fmla="*/ 301 w 682"/>
                  <a:gd name="T11" fmla="*/ 678 h 679"/>
                  <a:gd name="T12" fmla="*/ 355 w 682"/>
                  <a:gd name="T13" fmla="*/ 678 h 679"/>
                  <a:gd name="T14" fmla="*/ 407 w 682"/>
                  <a:gd name="T15" fmla="*/ 677 h 679"/>
                  <a:gd name="T16" fmla="*/ 457 w 682"/>
                  <a:gd name="T17" fmla="*/ 677 h 679"/>
                  <a:gd name="T18" fmla="*/ 502 w 682"/>
                  <a:gd name="T19" fmla="*/ 676 h 679"/>
                  <a:gd name="T20" fmla="*/ 542 w 682"/>
                  <a:gd name="T21" fmla="*/ 674 h 679"/>
                  <a:gd name="T22" fmla="*/ 578 w 682"/>
                  <a:gd name="T23" fmla="*/ 674 h 679"/>
                  <a:gd name="T24" fmla="*/ 609 w 682"/>
                  <a:gd name="T25" fmla="*/ 673 h 679"/>
                  <a:gd name="T26" fmla="*/ 634 w 682"/>
                  <a:gd name="T27" fmla="*/ 672 h 679"/>
                  <a:gd name="T28" fmla="*/ 654 w 682"/>
                  <a:gd name="T29" fmla="*/ 671 h 679"/>
                  <a:gd name="T30" fmla="*/ 666 w 682"/>
                  <a:gd name="T31" fmla="*/ 670 h 679"/>
                  <a:gd name="T32" fmla="*/ 671 w 682"/>
                  <a:gd name="T33" fmla="*/ 668 h 679"/>
                  <a:gd name="T34" fmla="*/ 676 w 682"/>
                  <a:gd name="T35" fmla="*/ 608 h 679"/>
                  <a:gd name="T36" fmla="*/ 679 w 682"/>
                  <a:gd name="T37" fmla="*/ 456 h 679"/>
                  <a:gd name="T38" fmla="*/ 680 w 682"/>
                  <a:gd name="T39" fmla="*/ 243 h 679"/>
                  <a:gd name="T40" fmla="*/ 682 w 682"/>
                  <a:gd name="T41" fmla="*/ 0 h 679"/>
                  <a:gd name="T42" fmla="*/ 0 w 682"/>
                  <a:gd name="T43" fmla="*/ 0 h 679"/>
                  <a:gd name="T44" fmla="*/ 0 w 682"/>
                  <a:gd name="T45" fmla="*/ 679 h 6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2" h="679">
                    <a:moveTo>
                      <a:pt x="0" y="679"/>
                    </a:moveTo>
                    <a:lnTo>
                      <a:pt x="62" y="679"/>
                    </a:lnTo>
                    <a:lnTo>
                      <a:pt x="124" y="679"/>
                    </a:lnTo>
                    <a:lnTo>
                      <a:pt x="184" y="679"/>
                    </a:lnTo>
                    <a:lnTo>
                      <a:pt x="244" y="678"/>
                    </a:lnTo>
                    <a:lnTo>
                      <a:pt x="301" y="678"/>
                    </a:lnTo>
                    <a:lnTo>
                      <a:pt x="355" y="678"/>
                    </a:lnTo>
                    <a:lnTo>
                      <a:pt x="407" y="677"/>
                    </a:lnTo>
                    <a:lnTo>
                      <a:pt x="457" y="677"/>
                    </a:lnTo>
                    <a:lnTo>
                      <a:pt x="502" y="676"/>
                    </a:lnTo>
                    <a:lnTo>
                      <a:pt x="542" y="674"/>
                    </a:lnTo>
                    <a:lnTo>
                      <a:pt x="578" y="674"/>
                    </a:lnTo>
                    <a:lnTo>
                      <a:pt x="609" y="673"/>
                    </a:lnTo>
                    <a:lnTo>
                      <a:pt x="634" y="672"/>
                    </a:lnTo>
                    <a:lnTo>
                      <a:pt x="654" y="671"/>
                    </a:lnTo>
                    <a:lnTo>
                      <a:pt x="666" y="670"/>
                    </a:lnTo>
                    <a:lnTo>
                      <a:pt x="671" y="668"/>
                    </a:lnTo>
                    <a:lnTo>
                      <a:pt x="676" y="608"/>
                    </a:lnTo>
                    <a:lnTo>
                      <a:pt x="679" y="456"/>
                    </a:lnTo>
                    <a:lnTo>
                      <a:pt x="680" y="243"/>
                    </a:lnTo>
                    <a:lnTo>
                      <a:pt x="682" y="0"/>
                    </a:lnTo>
                    <a:lnTo>
                      <a:pt x="0" y="0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Freeform 13"/>
              <p:cNvSpPr>
                <a:spLocks/>
              </p:cNvSpPr>
              <p:nvPr/>
            </p:nvSpPr>
            <p:spPr bwMode="auto">
              <a:xfrm>
                <a:off x="720" y="1715"/>
                <a:ext cx="644" cy="643"/>
              </a:xfrm>
              <a:custGeom>
                <a:avLst/>
                <a:gdLst>
                  <a:gd name="T0" fmla="*/ 0 w 644"/>
                  <a:gd name="T1" fmla="*/ 643 h 643"/>
                  <a:gd name="T2" fmla="*/ 58 w 644"/>
                  <a:gd name="T3" fmla="*/ 643 h 643"/>
                  <a:gd name="T4" fmla="*/ 116 w 644"/>
                  <a:gd name="T5" fmla="*/ 643 h 643"/>
                  <a:gd name="T6" fmla="*/ 173 w 644"/>
                  <a:gd name="T7" fmla="*/ 643 h 643"/>
                  <a:gd name="T8" fmla="*/ 229 w 644"/>
                  <a:gd name="T9" fmla="*/ 642 h 643"/>
                  <a:gd name="T10" fmla="*/ 283 w 644"/>
                  <a:gd name="T11" fmla="*/ 642 h 643"/>
                  <a:gd name="T12" fmla="*/ 335 w 644"/>
                  <a:gd name="T13" fmla="*/ 640 h 643"/>
                  <a:gd name="T14" fmla="*/ 383 w 644"/>
                  <a:gd name="T15" fmla="*/ 640 h 643"/>
                  <a:gd name="T16" fmla="*/ 429 w 644"/>
                  <a:gd name="T17" fmla="*/ 639 h 643"/>
                  <a:gd name="T18" fmla="*/ 472 w 644"/>
                  <a:gd name="T19" fmla="*/ 639 h 643"/>
                  <a:gd name="T20" fmla="*/ 511 w 644"/>
                  <a:gd name="T21" fmla="*/ 638 h 643"/>
                  <a:gd name="T22" fmla="*/ 545 w 644"/>
                  <a:gd name="T23" fmla="*/ 637 h 643"/>
                  <a:gd name="T24" fmla="*/ 574 w 644"/>
                  <a:gd name="T25" fmla="*/ 636 h 643"/>
                  <a:gd name="T26" fmla="*/ 597 w 644"/>
                  <a:gd name="T27" fmla="*/ 634 h 643"/>
                  <a:gd name="T28" fmla="*/ 615 w 644"/>
                  <a:gd name="T29" fmla="*/ 633 h 643"/>
                  <a:gd name="T30" fmla="*/ 627 w 644"/>
                  <a:gd name="T31" fmla="*/ 632 h 643"/>
                  <a:gd name="T32" fmla="*/ 632 w 644"/>
                  <a:gd name="T33" fmla="*/ 631 h 643"/>
                  <a:gd name="T34" fmla="*/ 638 w 644"/>
                  <a:gd name="T35" fmla="*/ 573 h 643"/>
                  <a:gd name="T36" fmla="*/ 642 w 644"/>
                  <a:gd name="T37" fmla="*/ 429 h 643"/>
                  <a:gd name="T38" fmla="*/ 643 w 644"/>
                  <a:gd name="T39" fmla="*/ 229 h 643"/>
                  <a:gd name="T40" fmla="*/ 644 w 644"/>
                  <a:gd name="T41" fmla="*/ 0 h 643"/>
                  <a:gd name="T42" fmla="*/ 0 w 644"/>
                  <a:gd name="T43" fmla="*/ 0 h 643"/>
                  <a:gd name="T44" fmla="*/ 0 w 644"/>
                  <a:gd name="T45" fmla="*/ 643 h 6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4" h="643">
                    <a:moveTo>
                      <a:pt x="0" y="643"/>
                    </a:moveTo>
                    <a:lnTo>
                      <a:pt x="58" y="643"/>
                    </a:lnTo>
                    <a:lnTo>
                      <a:pt x="116" y="643"/>
                    </a:lnTo>
                    <a:lnTo>
                      <a:pt x="173" y="643"/>
                    </a:lnTo>
                    <a:lnTo>
                      <a:pt x="229" y="642"/>
                    </a:lnTo>
                    <a:lnTo>
                      <a:pt x="283" y="642"/>
                    </a:lnTo>
                    <a:lnTo>
                      <a:pt x="335" y="640"/>
                    </a:lnTo>
                    <a:lnTo>
                      <a:pt x="383" y="640"/>
                    </a:lnTo>
                    <a:lnTo>
                      <a:pt x="429" y="639"/>
                    </a:lnTo>
                    <a:lnTo>
                      <a:pt x="472" y="639"/>
                    </a:lnTo>
                    <a:lnTo>
                      <a:pt x="511" y="638"/>
                    </a:lnTo>
                    <a:lnTo>
                      <a:pt x="545" y="637"/>
                    </a:lnTo>
                    <a:lnTo>
                      <a:pt x="574" y="636"/>
                    </a:lnTo>
                    <a:lnTo>
                      <a:pt x="597" y="634"/>
                    </a:lnTo>
                    <a:lnTo>
                      <a:pt x="615" y="633"/>
                    </a:lnTo>
                    <a:lnTo>
                      <a:pt x="627" y="632"/>
                    </a:lnTo>
                    <a:lnTo>
                      <a:pt x="632" y="631"/>
                    </a:lnTo>
                    <a:lnTo>
                      <a:pt x="638" y="573"/>
                    </a:lnTo>
                    <a:lnTo>
                      <a:pt x="642" y="429"/>
                    </a:lnTo>
                    <a:lnTo>
                      <a:pt x="643" y="229"/>
                    </a:lnTo>
                    <a:lnTo>
                      <a:pt x="644" y="0"/>
                    </a:lnTo>
                    <a:lnTo>
                      <a:pt x="0" y="0"/>
                    </a:lnTo>
                    <a:lnTo>
                      <a:pt x="0" y="64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Freeform 14"/>
              <p:cNvSpPr>
                <a:spLocks/>
              </p:cNvSpPr>
              <p:nvPr/>
            </p:nvSpPr>
            <p:spPr bwMode="auto">
              <a:xfrm>
                <a:off x="720" y="1715"/>
                <a:ext cx="608" cy="607"/>
              </a:xfrm>
              <a:custGeom>
                <a:avLst/>
                <a:gdLst>
                  <a:gd name="T0" fmla="*/ 0 w 608"/>
                  <a:gd name="T1" fmla="*/ 607 h 607"/>
                  <a:gd name="T2" fmla="*/ 55 w 608"/>
                  <a:gd name="T3" fmla="*/ 607 h 607"/>
                  <a:gd name="T4" fmla="*/ 109 w 608"/>
                  <a:gd name="T5" fmla="*/ 607 h 607"/>
                  <a:gd name="T6" fmla="*/ 163 w 608"/>
                  <a:gd name="T7" fmla="*/ 607 h 607"/>
                  <a:gd name="T8" fmla="*/ 215 w 608"/>
                  <a:gd name="T9" fmla="*/ 605 h 607"/>
                  <a:gd name="T10" fmla="*/ 264 w 608"/>
                  <a:gd name="T11" fmla="*/ 605 h 607"/>
                  <a:gd name="T12" fmla="*/ 313 w 608"/>
                  <a:gd name="T13" fmla="*/ 604 h 607"/>
                  <a:gd name="T14" fmla="*/ 359 w 608"/>
                  <a:gd name="T15" fmla="*/ 604 h 607"/>
                  <a:gd name="T16" fmla="*/ 403 w 608"/>
                  <a:gd name="T17" fmla="*/ 603 h 607"/>
                  <a:gd name="T18" fmla="*/ 441 w 608"/>
                  <a:gd name="T19" fmla="*/ 602 h 607"/>
                  <a:gd name="T20" fmla="*/ 478 w 608"/>
                  <a:gd name="T21" fmla="*/ 600 h 607"/>
                  <a:gd name="T22" fmla="*/ 509 w 608"/>
                  <a:gd name="T23" fmla="*/ 599 h 607"/>
                  <a:gd name="T24" fmla="*/ 537 w 608"/>
                  <a:gd name="T25" fmla="*/ 598 h 607"/>
                  <a:gd name="T26" fmla="*/ 559 w 608"/>
                  <a:gd name="T27" fmla="*/ 597 h 607"/>
                  <a:gd name="T28" fmla="*/ 577 w 608"/>
                  <a:gd name="T29" fmla="*/ 596 h 607"/>
                  <a:gd name="T30" fmla="*/ 588 w 608"/>
                  <a:gd name="T31" fmla="*/ 593 h 607"/>
                  <a:gd name="T32" fmla="*/ 593 w 608"/>
                  <a:gd name="T33" fmla="*/ 592 h 607"/>
                  <a:gd name="T34" fmla="*/ 599 w 608"/>
                  <a:gd name="T35" fmla="*/ 536 h 607"/>
                  <a:gd name="T36" fmla="*/ 604 w 608"/>
                  <a:gd name="T37" fmla="*/ 402 h 607"/>
                  <a:gd name="T38" fmla="*/ 606 w 608"/>
                  <a:gd name="T39" fmla="*/ 214 h 607"/>
                  <a:gd name="T40" fmla="*/ 608 w 608"/>
                  <a:gd name="T41" fmla="*/ 0 h 607"/>
                  <a:gd name="T42" fmla="*/ 0 w 608"/>
                  <a:gd name="T43" fmla="*/ 0 h 607"/>
                  <a:gd name="T44" fmla="*/ 0 w 608"/>
                  <a:gd name="T45" fmla="*/ 607 h 6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8" h="607">
                    <a:moveTo>
                      <a:pt x="0" y="607"/>
                    </a:moveTo>
                    <a:lnTo>
                      <a:pt x="55" y="607"/>
                    </a:lnTo>
                    <a:lnTo>
                      <a:pt x="109" y="607"/>
                    </a:lnTo>
                    <a:lnTo>
                      <a:pt x="163" y="607"/>
                    </a:lnTo>
                    <a:lnTo>
                      <a:pt x="215" y="605"/>
                    </a:lnTo>
                    <a:lnTo>
                      <a:pt x="264" y="605"/>
                    </a:lnTo>
                    <a:lnTo>
                      <a:pt x="313" y="604"/>
                    </a:lnTo>
                    <a:lnTo>
                      <a:pt x="359" y="604"/>
                    </a:lnTo>
                    <a:lnTo>
                      <a:pt x="403" y="603"/>
                    </a:lnTo>
                    <a:lnTo>
                      <a:pt x="441" y="602"/>
                    </a:lnTo>
                    <a:lnTo>
                      <a:pt x="478" y="600"/>
                    </a:lnTo>
                    <a:lnTo>
                      <a:pt x="509" y="599"/>
                    </a:lnTo>
                    <a:lnTo>
                      <a:pt x="537" y="598"/>
                    </a:lnTo>
                    <a:lnTo>
                      <a:pt x="559" y="597"/>
                    </a:lnTo>
                    <a:lnTo>
                      <a:pt x="577" y="596"/>
                    </a:lnTo>
                    <a:lnTo>
                      <a:pt x="588" y="593"/>
                    </a:lnTo>
                    <a:lnTo>
                      <a:pt x="593" y="592"/>
                    </a:lnTo>
                    <a:lnTo>
                      <a:pt x="599" y="536"/>
                    </a:lnTo>
                    <a:lnTo>
                      <a:pt x="604" y="402"/>
                    </a:lnTo>
                    <a:lnTo>
                      <a:pt x="606" y="214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60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Freeform 15"/>
              <p:cNvSpPr>
                <a:spLocks/>
              </p:cNvSpPr>
              <p:nvPr/>
            </p:nvSpPr>
            <p:spPr bwMode="auto">
              <a:xfrm>
                <a:off x="720" y="1715"/>
                <a:ext cx="571" cy="569"/>
              </a:xfrm>
              <a:custGeom>
                <a:avLst/>
                <a:gdLst>
                  <a:gd name="T0" fmla="*/ 0 w 571"/>
                  <a:gd name="T1" fmla="*/ 569 h 569"/>
                  <a:gd name="T2" fmla="*/ 51 w 571"/>
                  <a:gd name="T3" fmla="*/ 569 h 569"/>
                  <a:gd name="T4" fmla="*/ 102 w 571"/>
                  <a:gd name="T5" fmla="*/ 569 h 569"/>
                  <a:gd name="T6" fmla="*/ 152 w 571"/>
                  <a:gd name="T7" fmla="*/ 569 h 569"/>
                  <a:gd name="T8" fmla="*/ 200 w 571"/>
                  <a:gd name="T9" fmla="*/ 568 h 569"/>
                  <a:gd name="T10" fmla="*/ 246 w 571"/>
                  <a:gd name="T11" fmla="*/ 568 h 569"/>
                  <a:gd name="T12" fmla="*/ 292 w 571"/>
                  <a:gd name="T13" fmla="*/ 566 h 569"/>
                  <a:gd name="T14" fmla="*/ 335 w 571"/>
                  <a:gd name="T15" fmla="*/ 566 h 569"/>
                  <a:gd name="T16" fmla="*/ 375 w 571"/>
                  <a:gd name="T17" fmla="*/ 565 h 569"/>
                  <a:gd name="T18" fmla="*/ 412 w 571"/>
                  <a:gd name="T19" fmla="*/ 564 h 569"/>
                  <a:gd name="T20" fmla="*/ 446 w 571"/>
                  <a:gd name="T21" fmla="*/ 563 h 569"/>
                  <a:gd name="T22" fmla="*/ 475 w 571"/>
                  <a:gd name="T23" fmla="*/ 562 h 569"/>
                  <a:gd name="T24" fmla="*/ 501 w 571"/>
                  <a:gd name="T25" fmla="*/ 560 h 569"/>
                  <a:gd name="T26" fmla="*/ 523 w 571"/>
                  <a:gd name="T27" fmla="*/ 559 h 569"/>
                  <a:gd name="T28" fmla="*/ 538 w 571"/>
                  <a:gd name="T29" fmla="*/ 557 h 569"/>
                  <a:gd name="T30" fmla="*/ 549 w 571"/>
                  <a:gd name="T31" fmla="*/ 556 h 569"/>
                  <a:gd name="T32" fmla="*/ 554 w 571"/>
                  <a:gd name="T33" fmla="*/ 553 h 569"/>
                  <a:gd name="T34" fmla="*/ 562 w 571"/>
                  <a:gd name="T35" fmla="*/ 500 h 569"/>
                  <a:gd name="T36" fmla="*/ 566 w 571"/>
                  <a:gd name="T37" fmla="*/ 375 h 569"/>
                  <a:gd name="T38" fmla="*/ 570 w 571"/>
                  <a:gd name="T39" fmla="*/ 199 h 569"/>
                  <a:gd name="T40" fmla="*/ 571 w 571"/>
                  <a:gd name="T41" fmla="*/ 0 h 569"/>
                  <a:gd name="T42" fmla="*/ 0 w 571"/>
                  <a:gd name="T43" fmla="*/ 0 h 569"/>
                  <a:gd name="T44" fmla="*/ 0 w 571"/>
                  <a:gd name="T45" fmla="*/ 569 h 5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71" h="569">
                    <a:moveTo>
                      <a:pt x="0" y="569"/>
                    </a:moveTo>
                    <a:lnTo>
                      <a:pt x="51" y="569"/>
                    </a:lnTo>
                    <a:lnTo>
                      <a:pt x="102" y="569"/>
                    </a:lnTo>
                    <a:lnTo>
                      <a:pt x="152" y="569"/>
                    </a:lnTo>
                    <a:lnTo>
                      <a:pt x="200" y="568"/>
                    </a:lnTo>
                    <a:lnTo>
                      <a:pt x="246" y="568"/>
                    </a:lnTo>
                    <a:lnTo>
                      <a:pt x="292" y="566"/>
                    </a:lnTo>
                    <a:lnTo>
                      <a:pt x="335" y="566"/>
                    </a:lnTo>
                    <a:lnTo>
                      <a:pt x="375" y="565"/>
                    </a:lnTo>
                    <a:lnTo>
                      <a:pt x="412" y="564"/>
                    </a:lnTo>
                    <a:lnTo>
                      <a:pt x="446" y="563"/>
                    </a:lnTo>
                    <a:lnTo>
                      <a:pt x="475" y="562"/>
                    </a:lnTo>
                    <a:lnTo>
                      <a:pt x="501" y="560"/>
                    </a:lnTo>
                    <a:lnTo>
                      <a:pt x="523" y="559"/>
                    </a:lnTo>
                    <a:lnTo>
                      <a:pt x="538" y="557"/>
                    </a:lnTo>
                    <a:lnTo>
                      <a:pt x="549" y="556"/>
                    </a:lnTo>
                    <a:lnTo>
                      <a:pt x="554" y="553"/>
                    </a:lnTo>
                    <a:lnTo>
                      <a:pt x="562" y="500"/>
                    </a:lnTo>
                    <a:lnTo>
                      <a:pt x="566" y="375"/>
                    </a:lnTo>
                    <a:lnTo>
                      <a:pt x="570" y="199"/>
                    </a:lnTo>
                    <a:lnTo>
                      <a:pt x="571" y="0"/>
                    </a:lnTo>
                    <a:lnTo>
                      <a:pt x="0" y="0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Freeform 16"/>
              <p:cNvSpPr>
                <a:spLocks/>
              </p:cNvSpPr>
              <p:nvPr/>
            </p:nvSpPr>
            <p:spPr bwMode="auto">
              <a:xfrm>
                <a:off x="720" y="1715"/>
                <a:ext cx="534" cy="533"/>
              </a:xfrm>
              <a:custGeom>
                <a:avLst/>
                <a:gdLst>
                  <a:gd name="T0" fmla="*/ 0 w 534"/>
                  <a:gd name="T1" fmla="*/ 533 h 533"/>
                  <a:gd name="T2" fmla="*/ 47 w 534"/>
                  <a:gd name="T3" fmla="*/ 533 h 533"/>
                  <a:gd name="T4" fmla="*/ 95 w 534"/>
                  <a:gd name="T5" fmla="*/ 533 h 533"/>
                  <a:gd name="T6" fmla="*/ 141 w 534"/>
                  <a:gd name="T7" fmla="*/ 531 h 533"/>
                  <a:gd name="T8" fmla="*/ 186 w 534"/>
                  <a:gd name="T9" fmla="*/ 531 h 533"/>
                  <a:gd name="T10" fmla="*/ 229 w 534"/>
                  <a:gd name="T11" fmla="*/ 531 h 533"/>
                  <a:gd name="T12" fmla="*/ 270 w 534"/>
                  <a:gd name="T13" fmla="*/ 530 h 533"/>
                  <a:gd name="T14" fmla="*/ 310 w 534"/>
                  <a:gd name="T15" fmla="*/ 529 h 533"/>
                  <a:gd name="T16" fmla="*/ 348 w 534"/>
                  <a:gd name="T17" fmla="*/ 528 h 533"/>
                  <a:gd name="T18" fmla="*/ 382 w 534"/>
                  <a:gd name="T19" fmla="*/ 526 h 533"/>
                  <a:gd name="T20" fmla="*/ 414 w 534"/>
                  <a:gd name="T21" fmla="*/ 525 h 533"/>
                  <a:gd name="T22" fmla="*/ 441 w 534"/>
                  <a:gd name="T23" fmla="*/ 524 h 533"/>
                  <a:gd name="T24" fmla="*/ 466 w 534"/>
                  <a:gd name="T25" fmla="*/ 523 h 533"/>
                  <a:gd name="T26" fmla="*/ 485 w 534"/>
                  <a:gd name="T27" fmla="*/ 520 h 533"/>
                  <a:gd name="T28" fmla="*/ 500 w 534"/>
                  <a:gd name="T29" fmla="*/ 519 h 533"/>
                  <a:gd name="T30" fmla="*/ 511 w 534"/>
                  <a:gd name="T31" fmla="*/ 517 h 533"/>
                  <a:gd name="T32" fmla="*/ 515 w 534"/>
                  <a:gd name="T33" fmla="*/ 514 h 533"/>
                  <a:gd name="T34" fmla="*/ 524 w 534"/>
                  <a:gd name="T35" fmla="*/ 465 h 533"/>
                  <a:gd name="T36" fmla="*/ 529 w 534"/>
                  <a:gd name="T37" fmla="*/ 347 h 533"/>
                  <a:gd name="T38" fmla="*/ 532 w 534"/>
                  <a:gd name="T39" fmla="*/ 184 h 533"/>
                  <a:gd name="T40" fmla="*/ 534 w 534"/>
                  <a:gd name="T41" fmla="*/ 0 h 533"/>
                  <a:gd name="T42" fmla="*/ 0 w 534"/>
                  <a:gd name="T43" fmla="*/ 0 h 533"/>
                  <a:gd name="T44" fmla="*/ 0 w 534"/>
                  <a:gd name="T45" fmla="*/ 533 h 5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34" h="533">
                    <a:moveTo>
                      <a:pt x="0" y="533"/>
                    </a:moveTo>
                    <a:lnTo>
                      <a:pt x="47" y="533"/>
                    </a:lnTo>
                    <a:lnTo>
                      <a:pt x="95" y="533"/>
                    </a:lnTo>
                    <a:lnTo>
                      <a:pt x="141" y="531"/>
                    </a:lnTo>
                    <a:lnTo>
                      <a:pt x="186" y="531"/>
                    </a:lnTo>
                    <a:lnTo>
                      <a:pt x="229" y="531"/>
                    </a:lnTo>
                    <a:lnTo>
                      <a:pt x="270" y="530"/>
                    </a:lnTo>
                    <a:lnTo>
                      <a:pt x="310" y="529"/>
                    </a:lnTo>
                    <a:lnTo>
                      <a:pt x="348" y="528"/>
                    </a:lnTo>
                    <a:lnTo>
                      <a:pt x="382" y="526"/>
                    </a:lnTo>
                    <a:lnTo>
                      <a:pt x="414" y="525"/>
                    </a:lnTo>
                    <a:lnTo>
                      <a:pt x="441" y="524"/>
                    </a:lnTo>
                    <a:lnTo>
                      <a:pt x="466" y="523"/>
                    </a:lnTo>
                    <a:lnTo>
                      <a:pt x="485" y="520"/>
                    </a:lnTo>
                    <a:lnTo>
                      <a:pt x="500" y="519"/>
                    </a:lnTo>
                    <a:lnTo>
                      <a:pt x="511" y="517"/>
                    </a:lnTo>
                    <a:lnTo>
                      <a:pt x="515" y="514"/>
                    </a:lnTo>
                    <a:lnTo>
                      <a:pt x="524" y="465"/>
                    </a:lnTo>
                    <a:lnTo>
                      <a:pt x="529" y="347"/>
                    </a:lnTo>
                    <a:lnTo>
                      <a:pt x="532" y="184"/>
                    </a:lnTo>
                    <a:lnTo>
                      <a:pt x="534" y="0"/>
                    </a:lnTo>
                    <a:lnTo>
                      <a:pt x="0" y="0"/>
                    </a:lnTo>
                    <a:lnTo>
                      <a:pt x="0" y="53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Freeform 17"/>
              <p:cNvSpPr>
                <a:spLocks/>
              </p:cNvSpPr>
              <p:nvPr/>
            </p:nvSpPr>
            <p:spPr bwMode="auto">
              <a:xfrm>
                <a:off x="720" y="1715"/>
                <a:ext cx="497" cy="496"/>
              </a:xfrm>
              <a:custGeom>
                <a:avLst/>
                <a:gdLst>
                  <a:gd name="T0" fmla="*/ 0 w 497"/>
                  <a:gd name="T1" fmla="*/ 0 h 496"/>
                  <a:gd name="T2" fmla="*/ 0 w 497"/>
                  <a:gd name="T3" fmla="*/ 496 h 496"/>
                  <a:gd name="T4" fmla="*/ 44 w 497"/>
                  <a:gd name="T5" fmla="*/ 496 h 496"/>
                  <a:gd name="T6" fmla="*/ 86 w 497"/>
                  <a:gd name="T7" fmla="*/ 496 h 496"/>
                  <a:gd name="T8" fmla="*/ 129 w 497"/>
                  <a:gd name="T9" fmla="*/ 495 h 496"/>
                  <a:gd name="T10" fmla="*/ 171 w 497"/>
                  <a:gd name="T11" fmla="*/ 495 h 496"/>
                  <a:gd name="T12" fmla="*/ 211 w 497"/>
                  <a:gd name="T13" fmla="*/ 494 h 496"/>
                  <a:gd name="T14" fmla="*/ 250 w 497"/>
                  <a:gd name="T15" fmla="*/ 494 h 496"/>
                  <a:gd name="T16" fmla="*/ 286 w 497"/>
                  <a:gd name="T17" fmla="*/ 493 h 496"/>
                  <a:gd name="T18" fmla="*/ 321 w 497"/>
                  <a:gd name="T19" fmla="*/ 491 h 496"/>
                  <a:gd name="T20" fmla="*/ 353 w 497"/>
                  <a:gd name="T21" fmla="*/ 489 h 496"/>
                  <a:gd name="T22" fmla="*/ 382 w 497"/>
                  <a:gd name="T23" fmla="*/ 488 h 496"/>
                  <a:gd name="T24" fmla="*/ 407 w 497"/>
                  <a:gd name="T25" fmla="*/ 486 h 496"/>
                  <a:gd name="T26" fmla="*/ 431 w 497"/>
                  <a:gd name="T27" fmla="*/ 484 h 496"/>
                  <a:gd name="T28" fmla="*/ 449 w 497"/>
                  <a:gd name="T29" fmla="*/ 483 h 496"/>
                  <a:gd name="T30" fmla="*/ 463 w 497"/>
                  <a:gd name="T31" fmla="*/ 480 h 496"/>
                  <a:gd name="T32" fmla="*/ 473 w 497"/>
                  <a:gd name="T33" fmla="*/ 478 h 496"/>
                  <a:gd name="T34" fmla="*/ 478 w 497"/>
                  <a:gd name="T35" fmla="*/ 476 h 496"/>
                  <a:gd name="T36" fmla="*/ 486 w 497"/>
                  <a:gd name="T37" fmla="*/ 428 h 496"/>
                  <a:gd name="T38" fmla="*/ 492 w 497"/>
                  <a:gd name="T39" fmla="*/ 319 h 496"/>
                  <a:gd name="T40" fmla="*/ 496 w 497"/>
                  <a:gd name="T41" fmla="*/ 170 h 496"/>
                  <a:gd name="T42" fmla="*/ 497 w 497"/>
                  <a:gd name="T43" fmla="*/ 0 h 496"/>
                  <a:gd name="T44" fmla="*/ 0 w 497"/>
                  <a:gd name="T45" fmla="*/ 0 h 4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7" h="496">
                    <a:moveTo>
                      <a:pt x="0" y="0"/>
                    </a:moveTo>
                    <a:lnTo>
                      <a:pt x="0" y="496"/>
                    </a:lnTo>
                    <a:lnTo>
                      <a:pt x="44" y="496"/>
                    </a:lnTo>
                    <a:lnTo>
                      <a:pt x="86" y="496"/>
                    </a:lnTo>
                    <a:lnTo>
                      <a:pt x="129" y="495"/>
                    </a:lnTo>
                    <a:lnTo>
                      <a:pt x="171" y="495"/>
                    </a:lnTo>
                    <a:lnTo>
                      <a:pt x="211" y="494"/>
                    </a:lnTo>
                    <a:lnTo>
                      <a:pt x="250" y="494"/>
                    </a:lnTo>
                    <a:lnTo>
                      <a:pt x="286" y="493"/>
                    </a:lnTo>
                    <a:lnTo>
                      <a:pt x="321" y="491"/>
                    </a:lnTo>
                    <a:lnTo>
                      <a:pt x="353" y="489"/>
                    </a:lnTo>
                    <a:lnTo>
                      <a:pt x="382" y="488"/>
                    </a:lnTo>
                    <a:lnTo>
                      <a:pt x="407" y="486"/>
                    </a:lnTo>
                    <a:lnTo>
                      <a:pt x="431" y="484"/>
                    </a:lnTo>
                    <a:lnTo>
                      <a:pt x="449" y="483"/>
                    </a:lnTo>
                    <a:lnTo>
                      <a:pt x="463" y="480"/>
                    </a:lnTo>
                    <a:lnTo>
                      <a:pt x="473" y="478"/>
                    </a:lnTo>
                    <a:lnTo>
                      <a:pt x="478" y="476"/>
                    </a:lnTo>
                    <a:lnTo>
                      <a:pt x="486" y="428"/>
                    </a:lnTo>
                    <a:lnTo>
                      <a:pt x="492" y="319"/>
                    </a:lnTo>
                    <a:lnTo>
                      <a:pt x="496" y="170"/>
                    </a:lnTo>
                    <a:lnTo>
                      <a:pt x="4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Freeform 18"/>
              <p:cNvSpPr>
                <a:spLocks/>
              </p:cNvSpPr>
              <p:nvPr/>
            </p:nvSpPr>
            <p:spPr bwMode="auto">
              <a:xfrm>
                <a:off x="720" y="1715"/>
                <a:ext cx="461" cy="459"/>
              </a:xfrm>
              <a:custGeom>
                <a:avLst/>
                <a:gdLst>
                  <a:gd name="T0" fmla="*/ 0 w 461"/>
                  <a:gd name="T1" fmla="*/ 0 h 459"/>
                  <a:gd name="T2" fmla="*/ 0 w 461"/>
                  <a:gd name="T3" fmla="*/ 459 h 459"/>
                  <a:gd name="T4" fmla="*/ 40 w 461"/>
                  <a:gd name="T5" fmla="*/ 459 h 459"/>
                  <a:gd name="T6" fmla="*/ 79 w 461"/>
                  <a:gd name="T7" fmla="*/ 459 h 459"/>
                  <a:gd name="T8" fmla="*/ 118 w 461"/>
                  <a:gd name="T9" fmla="*/ 457 h 459"/>
                  <a:gd name="T10" fmla="*/ 156 w 461"/>
                  <a:gd name="T11" fmla="*/ 457 h 459"/>
                  <a:gd name="T12" fmla="*/ 193 w 461"/>
                  <a:gd name="T13" fmla="*/ 456 h 459"/>
                  <a:gd name="T14" fmla="*/ 228 w 461"/>
                  <a:gd name="T15" fmla="*/ 456 h 459"/>
                  <a:gd name="T16" fmla="*/ 262 w 461"/>
                  <a:gd name="T17" fmla="*/ 455 h 459"/>
                  <a:gd name="T18" fmla="*/ 293 w 461"/>
                  <a:gd name="T19" fmla="*/ 454 h 459"/>
                  <a:gd name="T20" fmla="*/ 323 w 461"/>
                  <a:gd name="T21" fmla="*/ 451 h 459"/>
                  <a:gd name="T22" fmla="*/ 349 w 461"/>
                  <a:gd name="T23" fmla="*/ 450 h 459"/>
                  <a:gd name="T24" fmla="*/ 374 w 461"/>
                  <a:gd name="T25" fmla="*/ 449 h 459"/>
                  <a:gd name="T26" fmla="*/ 394 w 461"/>
                  <a:gd name="T27" fmla="*/ 446 h 459"/>
                  <a:gd name="T28" fmla="*/ 411 w 461"/>
                  <a:gd name="T29" fmla="*/ 445 h 459"/>
                  <a:gd name="T30" fmla="*/ 424 w 461"/>
                  <a:gd name="T31" fmla="*/ 443 h 459"/>
                  <a:gd name="T32" fmla="*/ 434 w 461"/>
                  <a:gd name="T33" fmla="*/ 440 h 459"/>
                  <a:gd name="T34" fmla="*/ 439 w 461"/>
                  <a:gd name="T35" fmla="*/ 438 h 459"/>
                  <a:gd name="T36" fmla="*/ 449 w 461"/>
                  <a:gd name="T37" fmla="*/ 393 h 459"/>
                  <a:gd name="T38" fmla="*/ 456 w 461"/>
                  <a:gd name="T39" fmla="*/ 294 h 459"/>
                  <a:gd name="T40" fmla="*/ 460 w 461"/>
                  <a:gd name="T41" fmla="*/ 157 h 459"/>
                  <a:gd name="T42" fmla="*/ 461 w 461"/>
                  <a:gd name="T43" fmla="*/ 0 h 459"/>
                  <a:gd name="T44" fmla="*/ 0 w 461"/>
                  <a:gd name="T45" fmla="*/ 0 h 4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1" h="459">
                    <a:moveTo>
                      <a:pt x="0" y="0"/>
                    </a:moveTo>
                    <a:lnTo>
                      <a:pt x="0" y="459"/>
                    </a:lnTo>
                    <a:lnTo>
                      <a:pt x="40" y="459"/>
                    </a:lnTo>
                    <a:lnTo>
                      <a:pt x="79" y="459"/>
                    </a:lnTo>
                    <a:lnTo>
                      <a:pt x="118" y="457"/>
                    </a:lnTo>
                    <a:lnTo>
                      <a:pt x="156" y="457"/>
                    </a:lnTo>
                    <a:lnTo>
                      <a:pt x="193" y="456"/>
                    </a:lnTo>
                    <a:lnTo>
                      <a:pt x="228" y="456"/>
                    </a:lnTo>
                    <a:lnTo>
                      <a:pt x="262" y="455"/>
                    </a:lnTo>
                    <a:lnTo>
                      <a:pt x="293" y="454"/>
                    </a:lnTo>
                    <a:lnTo>
                      <a:pt x="323" y="451"/>
                    </a:lnTo>
                    <a:lnTo>
                      <a:pt x="349" y="450"/>
                    </a:lnTo>
                    <a:lnTo>
                      <a:pt x="374" y="449"/>
                    </a:lnTo>
                    <a:lnTo>
                      <a:pt x="394" y="446"/>
                    </a:lnTo>
                    <a:lnTo>
                      <a:pt x="411" y="445"/>
                    </a:lnTo>
                    <a:lnTo>
                      <a:pt x="424" y="443"/>
                    </a:lnTo>
                    <a:lnTo>
                      <a:pt x="434" y="440"/>
                    </a:lnTo>
                    <a:lnTo>
                      <a:pt x="439" y="438"/>
                    </a:lnTo>
                    <a:lnTo>
                      <a:pt x="449" y="393"/>
                    </a:lnTo>
                    <a:lnTo>
                      <a:pt x="456" y="294"/>
                    </a:lnTo>
                    <a:lnTo>
                      <a:pt x="460" y="157"/>
                    </a:lnTo>
                    <a:lnTo>
                      <a:pt x="4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5" name="Freeform 19"/>
              <p:cNvSpPr>
                <a:spLocks/>
              </p:cNvSpPr>
              <p:nvPr/>
            </p:nvSpPr>
            <p:spPr bwMode="auto">
              <a:xfrm>
                <a:off x="720" y="1715"/>
                <a:ext cx="423" cy="422"/>
              </a:xfrm>
              <a:custGeom>
                <a:avLst/>
                <a:gdLst>
                  <a:gd name="T0" fmla="*/ 0 w 423"/>
                  <a:gd name="T1" fmla="*/ 0 h 422"/>
                  <a:gd name="T2" fmla="*/ 0 w 423"/>
                  <a:gd name="T3" fmla="*/ 422 h 422"/>
                  <a:gd name="T4" fmla="*/ 36 w 423"/>
                  <a:gd name="T5" fmla="*/ 422 h 422"/>
                  <a:gd name="T6" fmla="*/ 72 w 423"/>
                  <a:gd name="T7" fmla="*/ 422 h 422"/>
                  <a:gd name="T8" fmla="*/ 107 w 423"/>
                  <a:gd name="T9" fmla="*/ 421 h 422"/>
                  <a:gd name="T10" fmla="*/ 141 w 423"/>
                  <a:gd name="T11" fmla="*/ 421 h 422"/>
                  <a:gd name="T12" fmla="*/ 175 w 423"/>
                  <a:gd name="T13" fmla="*/ 420 h 422"/>
                  <a:gd name="T14" fmla="*/ 206 w 423"/>
                  <a:gd name="T15" fmla="*/ 419 h 422"/>
                  <a:gd name="T16" fmla="*/ 238 w 423"/>
                  <a:gd name="T17" fmla="*/ 417 h 422"/>
                  <a:gd name="T18" fmla="*/ 266 w 423"/>
                  <a:gd name="T19" fmla="*/ 416 h 422"/>
                  <a:gd name="T20" fmla="*/ 292 w 423"/>
                  <a:gd name="T21" fmla="*/ 415 h 422"/>
                  <a:gd name="T22" fmla="*/ 318 w 423"/>
                  <a:gd name="T23" fmla="*/ 414 h 422"/>
                  <a:gd name="T24" fmla="*/ 340 w 423"/>
                  <a:gd name="T25" fmla="*/ 411 h 422"/>
                  <a:gd name="T26" fmla="*/ 358 w 423"/>
                  <a:gd name="T27" fmla="*/ 409 h 422"/>
                  <a:gd name="T28" fmla="*/ 374 w 423"/>
                  <a:gd name="T29" fmla="*/ 408 h 422"/>
                  <a:gd name="T30" fmla="*/ 387 w 423"/>
                  <a:gd name="T31" fmla="*/ 405 h 422"/>
                  <a:gd name="T32" fmla="*/ 395 w 423"/>
                  <a:gd name="T33" fmla="*/ 402 h 422"/>
                  <a:gd name="T34" fmla="*/ 400 w 423"/>
                  <a:gd name="T35" fmla="*/ 399 h 422"/>
                  <a:gd name="T36" fmla="*/ 410 w 423"/>
                  <a:gd name="T37" fmla="*/ 358 h 422"/>
                  <a:gd name="T38" fmla="*/ 417 w 423"/>
                  <a:gd name="T39" fmla="*/ 266 h 422"/>
                  <a:gd name="T40" fmla="*/ 422 w 423"/>
                  <a:gd name="T41" fmla="*/ 141 h 422"/>
                  <a:gd name="T42" fmla="*/ 423 w 423"/>
                  <a:gd name="T43" fmla="*/ 0 h 422"/>
                  <a:gd name="T44" fmla="*/ 0 w 423"/>
                  <a:gd name="T45" fmla="*/ 0 h 4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3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6" y="422"/>
                    </a:lnTo>
                    <a:lnTo>
                      <a:pt x="72" y="422"/>
                    </a:lnTo>
                    <a:lnTo>
                      <a:pt x="107" y="421"/>
                    </a:lnTo>
                    <a:lnTo>
                      <a:pt x="141" y="421"/>
                    </a:lnTo>
                    <a:lnTo>
                      <a:pt x="175" y="420"/>
                    </a:lnTo>
                    <a:lnTo>
                      <a:pt x="206" y="419"/>
                    </a:lnTo>
                    <a:lnTo>
                      <a:pt x="238" y="417"/>
                    </a:lnTo>
                    <a:lnTo>
                      <a:pt x="266" y="416"/>
                    </a:lnTo>
                    <a:lnTo>
                      <a:pt x="292" y="415"/>
                    </a:lnTo>
                    <a:lnTo>
                      <a:pt x="318" y="414"/>
                    </a:lnTo>
                    <a:lnTo>
                      <a:pt x="340" y="411"/>
                    </a:lnTo>
                    <a:lnTo>
                      <a:pt x="358" y="409"/>
                    </a:lnTo>
                    <a:lnTo>
                      <a:pt x="374" y="408"/>
                    </a:lnTo>
                    <a:lnTo>
                      <a:pt x="387" y="405"/>
                    </a:lnTo>
                    <a:lnTo>
                      <a:pt x="395" y="402"/>
                    </a:lnTo>
                    <a:lnTo>
                      <a:pt x="400" y="399"/>
                    </a:lnTo>
                    <a:lnTo>
                      <a:pt x="410" y="358"/>
                    </a:lnTo>
                    <a:lnTo>
                      <a:pt x="417" y="266"/>
                    </a:lnTo>
                    <a:lnTo>
                      <a:pt x="422" y="141"/>
                    </a:lnTo>
                    <a:lnTo>
                      <a:pt x="4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Freeform 20"/>
              <p:cNvSpPr>
                <a:spLocks/>
              </p:cNvSpPr>
              <p:nvPr/>
            </p:nvSpPr>
            <p:spPr bwMode="auto">
              <a:xfrm>
                <a:off x="720" y="1715"/>
                <a:ext cx="387" cy="387"/>
              </a:xfrm>
              <a:custGeom>
                <a:avLst/>
                <a:gdLst>
                  <a:gd name="T0" fmla="*/ 0 w 387"/>
                  <a:gd name="T1" fmla="*/ 0 h 387"/>
                  <a:gd name="T2" fmla="*/ 0 w 387"/>
                  <a:gd name="T3" fmla="*/ 387 h 387"/>
                  <a:gd name="T4" fmla="*/ 33 w 387"/>
                  <a:gd name="T5" fmla="*/ 387 h 387"/>
                  <a:gd name="T6" fmla="*/ 64 w 387"/>
                  <a:gd name="T7" fmla="*/ 387 h 387"/>
                  <a:gd name="T8" fmla="*/ 96 w 387"/>
                  <a:gd name="T9" fmla="*/ 386 h 387"/>
                  <a:gd name="T10" fmla="*/ 127 w 387"/>
                  <a:gd name="T11" fmla="*/ 386 h 387"/>
                  <a:gd name="T12" fmla="*/ 156 w 387"/>
                  <a:gd name="T13" fmla="*/ 385 h 387"/>
                  <a:gd name="T14" fmla="*/ 186 w 387"/>
                  <a:gd name="T15" fmla="*/ 383 h 387"/>
                  <a:gd name="T16" fmla="*/ 213 w 387"/>
                  <a:gd name="T17" fmla="*/ 382 h 387"/>
                  <a:gd name="T18" fmla="*/ 239 w 387"/>
                  <a:gd name="T19" fmla="*/ 381 h 387"/>
                  <a:gd name="T20" fmla="*/ 263 w 387"/>
                  <a:gd name="T21" fmla="*/ 379 h 387"/>
                  <a:gd name="T22" fmla="*/ 285 w 387"/>
                  <a:gd name="T23" fmla="*/ 377 h 387"/>
                  <a:gd name="T24" fmla="*/ 304 w 387"/>
                  <a:gd name="T25" fmla="*/ 375 h 387"/>
                  <a:gd name="T26" fmla="*/ 323 w 387"/>
                  <a:gd name="T27" fmla="*/ 372 h 387"/>
                  <a:gd name="T28" fmla="*/ 336 w 387"/>
                  <a:gd name="T29" fmla="*/ 370 h 387"/>
                  <a:gd name="T30" fmla="*/ 348 w 387"/>
                  <a:gd name="T31" fmla="*/ 368 h 387"/>
                  <a:gd name="T32" fmla="*/ 357 w 387"/>
                  <a:gd name="T33" fmla="*/ 365 h 387"/>
                  <a:gd name="T34" fmla="*/ 361 w 387"/>
                  <a:gd name="T35" fmla="*/ 362 h 387"/>
                  <a:gd name="T36" fmla="*/ 372 w 387"/>
                  <a:gd name="T37" fmla="*/ 322 h 387"/>
                  <a:gd name="T38" fmla="*/ 381 w 387"/>
                  <a:gd name="T39" fmla="*/ 239 h 387"/>
                  <a:gd name="T40" fmla="*/ 386 w 387"/>
                  <a:gd name="T41" fmla="*/ 126 h 387"/>
                  <a:gd name="T42" fmla="*/ 387 w 387"/>
                  <a:gd name="T43" fmla="*/ 0 h 387"/>
                  <a:gd name="T44" fmla="*/ 0 w 387"/>
                  <a:gd name="T45" fmla="*/ 0 h 3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7" h="387">
                    <a:moveTo>
                      <a:pt x="0" y="0"/>
                    </a:moveTo>
                    <a:lnTo>
                      <a:pt x="0" y="387"/>
                    </a:lnTo>
                    <a:lnTo>
                      <a:pt x="33" y="387"/>
                    </a:lnTo>
                    <a:lnTo>
                      <a:pt x="64" y="387"/>
                    </a:lnTo>
                    <a:lnTo>
                      <a:pt x="96" y="386"/>
                    </a:lnTo>
                    <a:lnTo>
                      <a:pt x="127" y="386"/>
                    </a:lnTo>
                    <a:lnTo>
                      <a:pt x="156" y="385"/>
                    </a:lnTo>
                    <a:lnTo>
                      <a:pt x="186" y="383"/>
                    </a:lnTo>
                    <a:lnTo>
                      <a:pt x="213" y="382"/>
                    </a:lnTo>
                    <a:lnTo>
                      <a:pt x="239" y="381"/>
                    </a:lnTo>
                    <a:lnTo>
                      <a:pt x="263" y="379"/>
                    </a:lnTo>
                    <a:lnTo>
                      <a:pt x="285" y="377"/>
                    </a:lnTo>
                    <a:lnTo>
                      <a:pt x="304" y="375"/>
                    </a:lnTo>
                    <a:lnTo>
                      <a:pt x="323" y="372"/>
                    </a:lnTo>
                    <a:lnTo>
                      <a:pt x="336" y="370"/>
                    </a:lnTo>
                    <a:lnTo>
                      <a:pt x="348" y="368"/>
                    </a:lnTo>
                    <a:lnTo>
                      <a:pt x="357" y="365"/>
                    </a:lnTo>
                    <a:lnTo>
                      <a:pt x="361" y="362"/>
                    </a:lnTo>
                    <a:lnTo>
                      <a:pt x="372" y="322"/>
                    </a:lnTo>
                    <a:lnTo>
                      <a:pt x="381" y="239"/>
                    </a:lnTo>
                    <a:lnTo>
                      <a:pt x="386" y="126"/>
                    </a:lnTo>
                    <a:lnTo>
                      <a:pt x="3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Freeform 21"/>
              <p:cNvSpPr>
                <a:spLocks/>
              </p:cNvSpPr>
              <p:nvPr/>
            </p:nvSpPr>
            <p:spPr bwMode="auto">
              <a:xfrm>
                <a:off x="720" y="1715"/>
                <a:ext cx="350" cy="349"/>
              </a:xfrm>
              <a:custGeom>
                <a:avLst/>
                <a:gdLst>
                  <a:gd name="T0" fmla="*/ 0 w 350"/>
                  <a:gd name="T1" fmla="*/ 0 h 349"/>
                  <a:gd name="T2" fmla="*/ 0 w 350"/>
                  <a:gd name="T3" fmla="*/ 349 h 349"/>
                  <a:gd name="T4" fmla="*/ 29 w 350"/>
                  <a:gd name="T5" fmla="*/ 349 h 349"/>
                  <a:gd name="T6" fmla="*/ 57 w 350"/>
                  <a:gd name="T7" fmla="*/ 349 h 349"/>
                  <a:gd name="T8" fmla="*/ 85 w 350"/>
                  <a:gd name="T9" fmla="*/ 348 h 349"/>
                  <a:gd name="T10" fmla="*/ 113 w 350"/>
                  <a:gd name="T11" fmla="*/ 348 h 349"/>
                  <a:gd name="T12" fmla="*/ 139 w 350"/>
                  <a:gd name="T13" fmla="*/ 347 h 349"/>
                  <a:gd name="T14" fmla="*/ 165 w 350"/>
                  <a:gd name="T15" fmla="*/ 346 h 349"/>
                  <a:gd name="T16" fmla="*/ 189 w 350"/>
                  <a:gd name="T17" fmla="*/ 345 h 349"/>
                  <a:gd name="T18" fmla="*/ 212 w 350"/>
                  <a:gd name="T19" fmla="*/ 343 h 349"/>
                  <a:gd name="T20" fmla="*/ 233 w 350"/>
                  <a:gd name="T21" fmla="*/ 341 h 349"/>
                  <a:gd name="T22" fmla="*/ 252 w 350"/>
                  <a:gd name="T23" fmla="*/ 340 h 349"/>
                  <a:gd name="T24" fmla="*/ 270 w 350"/>
                  <a:gd name="T25" fmla="*/ 337 h 349"/>
                  <a:gd name="T26" fmla="*/ 286 w 350"/>
                  <a:gd name="T27" fmla="*/ 335 h 349"/>
                  <a:gd name="T28" fmla="*/ 300 w 350"/>
                  <a:gd name="T29" fmla="*/ 332 h 349"/>
                  <a:gd name="T30" fmla="*/ 309 w 350"/>
                  <a:gd name="T31" fmla="*/ 329 h 349"/>
                  <a:gd name="T32" fmla="*/ 318 w 350"/>
                  <a:gd name="T33" fmla="*/ 326 h 349"/>
                  <a:gd name="T34" fmla="*/ 323 w 350"/>
                  <a:gd name="T35" fmla="*/ 323 h 349"/>
                  <a:gd name="T36" fmla="*/ 335 w 350"/>
                  <a:gd name="T37" fmla="*/ 286 h 349"/>
                  <a:gd name="T38" fmla="*/ 343 w 350"/>
                  <a:gd name="T39" fmla="*/ 211 h 349"/>
                  <a:gd name="T40" fmla="*/ 349 w 350"/>
                  <a:gd name="T41" fmla="*/ 112 h 349"/>
                  <a:gd name="T42" fmla="*/ 350 w 350"/>
                  <a:gd name="T43" fmla="*/ 0 h 349"/>
                  <a:gd name="T44" fmla="*/ 0 w 350"/>
                  <a:gd name="T45" fmla="*/ 0 h 3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0" h="349">
                    <a:moveTo>
                      <a:pt x="0" y="0"/>
                    </a:moveTo>
                    <a:lnTo>
                      <a:pt x="0" y="349"/>
                    </a:lnTo>
                    <a:lnTo>
                      <a:pt x="29" y="349"/>
                    </a:lnTo>
                    <a:lnTo>
                      <a:pt x="57" y="349"/>
                    </a:lnTo>
                    <a:lnTo>
                      <a:pt x="85" y="348"/>
                    </a:lnTo>
                    <a:lnTo>
                      <a:pt x="113" y="348"/>
                    </a:lnTo>
                    <a:lnTo>
                      <a:pt x="139" y="347"/>
                    </a:lnTo>
                    <a:lnTo>
                      <a:pt x="165" y="346"/>
                    </a:lnTo>
                    <a:lnTo>
                      <a:pt x="189" y="345"/>
                    </a:lnTo>
                    <a:lnTo>
                      <a:pt x="212" y="343"/>
                    </a:lnTo>
                    <a:lnTo>
                      <a:pt x="233" y="341"/>
                    </a:lnTo>
                    <a:lnTo>
                      <a:pt x="252" y="340"/>
                    </a:lnTo>
                    <a:lnTo>
                      <a:pt x="270" y="337"/>
                    </a:lnTo>
                    <a:lnTo>
                      <a:pt x="286" y="335"/>
                    </a:lnTo>
                    <a:lnTo>
                      <a:pt x="300" y="332"/>
                    </a:lnTo>
                    <a:lnTo>
                      <a:pt x="309" y="329"/>
                    </a:lnTo>
                    <a:lnTo>
                      <a:pt x="318" y="326"/>
                    </a:lnTo>
                    <a:lnTo>
                      <a:pt x="323" y="323"/>
                    </a:lnTo>
                    <a:lnTo>
                      <a:pt x="335" y="286"/>
                    </a:lnTo>
                    <a:lnTo>
                      <a:pt x="343" y="211"/>
                    </a:lnTo>
                    <a:lnTo>
                      <a:pt x="349" y="112"/>
                    </a:lnTo>
                    <a:lnTo>
                      <a:pt x="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Freeform 22"/>
              <p:cNvSpPr>
                <a:spLocks/>
              </p:cNvSpPr>
              <p:nvPr/>
            </p:nvSpPr>
            <p:spPr bwMode="auto">
              <a:xfrm>
                <a:off x="720" y="1715"/>
                <a:ext cx="313" cy="313"/>
              </a:xfrm>
              <a:custGeom>
                <a:avLst/>
                <a:gdLst>
                  <a:gd name="T0" fmla="*/ 0 w 313"/>
                  <a:gd name="T1" fmla="*/ 0 h 313"/>
                  <a:gd name="T2" fmla="*/ 0 w 313"/>
                  <a:gd name="T3" fmla="*/ 313 h 313"/>
                  <a:gd name="T4" fmla="*/ 24 w 313"/>
                  <a:gd name="T5" fmla="*/ 313 h 313"/>
                  <a:gd name="T6" fmla="*/ 50 w 313"/>
                  <a:gd name="T7" fmla="*/ 313 h 313"/>
                  <a:gd name="T8" fmla="*/ 74 w 313"/>
                  <a:gd name="T9" fmla="*/ 312 h 313"/>
                  <a:gd name="T10" fmla="*/ 97 w 313"/>
                  <a:gd name="T11" fmla="*/ 311 h 313"/>
                  <a:gd name="T12" fmla="*/ 121 w 313"/>
                  <a:gd name="T13" fmla="*/ 311 h 313"/>
                  <a:gd name="T14" fmla="*/ 143 w 313"/>
                  <a:gd name="T15" fmla="*/ 309 h 313"/>
                  <a:gd name="T16" fmla="*/ 165 w 313"/>
                  <a:gd name="T17" fmla="*/ 307 h 313"/>
                  <a:gd name="T18" fmla="*/ 184 w 313"/>
                  <a:gd name="T19" fmla="*/ 306 h 313"/>
                  <a:gd name="T20" fmla="*/ 204 w 313"/>
                  <a:gd name="T21" fmla="*/ 303 h 313"/>
                  <a:gd name="T22" fmla="*/ 221 w 313"/>
                  <a:gd name="T23" fmla="*/ 302 h 313"/>
                  <a:gd name="T24" fmla="*/ 236 w 313"/>
                  <a:gd name="T25" fmla="*/ 300 h 313"/>
                  <a:gd name="T26" fmla="*/ 251 w 313"/>
                  <a:gd name="T27" fmla="*/ 296 h 313"/>
                  <a:gd name="T28" fmla="*/ 263 w 313"/>
                  <a:gd name="T29" fmla="*/ 294 h 313"/>
                  <a:gd name="T30" fmla="*/ 273 w 313"/>
                  <a:gd name="T31" fmla="*/ 291 h 313"/>
                  <a:gd name="T32" fmla="*/ 280 w 313"/>
                  <a:gd name="T33" fmla="*/ 288 h 313"/>
                  <a:gd name="T34" fmla="*/ 285 w 313"/>
                  <a:gd name="T35" fmla="*/ 284 h 313"/>
                  <a:gd name="T36" fmla="*/ 297 w 313"/>
                  <a:gd name="T37" fmla="*/ 250 h 313"/>
                  <a:gd name="T38" fmla="*/ 306 w 313"/>
                  <a:gd name="T39" fmla="*/ 184 h 313"/>
                  <a:gd name="T40" fmla="*/ 312 w 313"/>
                  <a:gd name="T41" fmla="*/ 97 h 313"/>
                  <a:gd name="T42" fmla="*/ 313 w 313"/>
                  <a:gd name="T43" fmla="*/ 0 h 313"/>
                  <a:gd name="T44" fmla="*/ 0 w 313"/>
                  <a:gd name="T45" fmla="*/ 0 h 3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13" h="313">
                    <a:moveTo>
                      <a:pt x="0" y="0"/>
                    </a:moveTo>
                    <a:lnTo>
                      <a:pt x="0" y="313"/>
                    </a:lnTo>
                    <a:lnTo>
                      <a:pt x="24" y="313"/>
                    </a:lnTo>
                    <a:lnTo>
                      <a:pt x="50" y="313"/>
                    </a:lnTo>
                    <a:lnTo>
                      <a:pt x="74" y="312"/>
                    </a:lnTo>
                    <a:lnTo>
                      <a:pt x="97" y="311"/>
                    </a:lnTo>
                    <a:lnTo>
                      <a:pt x="121" y="311"/>
                    </a:lnTo>
                    <a:lnTo>
                      <a:pt x="143" y="309"/>
                    </a:lnTo>
                    <a:lnTo>
                      <a:pt x="165" y="307"/>
                    </a:lnTo>
                    <a:lnTo>
                      <a:pt x="184" y="306"/>
                    </a:lnTo>
                    <a:lnTo>
                      <a:pt x="204" y="303"/>
                    </a:lnTo>
                    <a:lnTo>
                      <a:pt x="221" y="302"/>
                    </a:lnTo>
                    <a:lnTo>
                      <a:pt x="236" y="300"/>
                    </a:lnTo>
                    <a:lnTo>
                      <a:pt x="251" y="296"/>
                    </a:lnTo>
                    <a:lnTo>
                      <a:pt x="263" y="294"/>
                    </a:lnTo>
                    <a:lnTo>
                      <a:pt x="273" y="291"/>
                    </a:lnTo>
                    <a:lnTo>
                      <a:pt x="280" y="288"/>
                    </a:lnTo>
                    <a:lnTo>
                      <a:pt x="285" y="284"/>
                    </a:lnTo>
                    <a:lnTo>
                      <a:pt x="297" y="250"/>
                    </a:lnTo>
                    <a:lnTo>
                      <a:pt x="306" y="184"/>
                    </a:lnTo>
                    <a:lnTo>
                      <a:pt x="312" y="97"/>
                    </a:lnTo>
                    <a:lnTo>
                      <a:pt x="3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Freeform 23"/>
              <p:cNvSpPr>
                <a:spLocks/>
              </p:cNvSpPr>
              <p:nvPr/>
            </p:nvSpPr>
            <p:spPr bwMode="auto">
              <a:xfrm>
                <a:off x="720" y="1715"/>
                <a:ext cx="277" cy="277"/>
              </a:xfrm>
              <a:custGeom>
                <a:avLst/>
                <a:gdLst>
                  <a:gd name="T0" fmla="*/ 0 w 277"/>
                  <a:gd name="T1" fmla="*/ 0 h 277"/>
                  <a:gd name="T2" fmla="*/ 0 w 277"/>
                  <a:gd name="T3" fmla="*/ 277 h 277"/>
                  <a:gd name="T4" fmla="*/ 21 w 277"/>
                  <a:gd name="T5" fmla="*/ 277 h 277"/>
                  <a:gd name="T6" fmla="*/ 42 w 277"/>
                  <a:gd name="T7" fmla="*/ 277 h 277"/>
                  <a:gd name="T8" fmla="*/ 63 w 277"/>
                  <a:gd name="T9" fmla="*/ 275 h 277"/>
                  <a:gd name="T10" fmla="*/ 84 w 277"/>
                  <a:gd name="T11" fmla="*/ 274 h 277"/>
                  <a:gd name="T12" fmla="*/ 103 w 277"/>
                  <a:gd name="T13" fmla="*/ 273 h 277"/>
                  <a:gd name="T14" fmla="*/ 122 w 277"/>
                  <a:gd name="T15" fmla="*/ 272 h 277"/>
                  <a:gd name="T16" fmla="*/ 141 w 277"/>
                  <a:gd name="T17" fmla="*/ 271 h 277"/>
                  <a:gd name="T18" fmla="*/ 158 w 277"/>
                  <a:gd name="T19" fmla="*/ 268 h 277"/>
                  <a:gd name="T20" fmla="*/ 173 w 277"/>
                  <a:gd name="T21" fmla="*/ 267 h 277"/>
                  <a:gd name="T22" fmla="*/ 189 w 277"/>
                  <a:gd name="T23" fmla="*/ 265 h 277"/>
                  <a:gd name="T24" fmla="*/ 203 w 277"/>
                  <a:gd name="T25" fmla="*/ 262 h 277"/>
                  <a:gd name="T26" fmla="*/ 215 w 277"/>
                  <a:gd name="T27" fmla="*/ 258 h 277"/>
                  <a:gd name="T28" fmla="*/ 226 w 277"/>
                  <a:gd name="T29" fmla="*/ 256 h 277"/>
                  <a:gd name="T30" fmla="*/ 234 w 277"/>
                  <a:gd name="T31" fmla="*/ 252 h 277"/>
                  <a:gd name="T32" fmla="*/ 241 w 277"/>
                  <a:gd name="T33" fmla="*/ 249 h 277"/>
                  <a:gd name="T34" fmla="*/ 246 w 277"/>
                  <a:gd name="T35" fmla="*/ 245 h 277"/>
                  <a:gd name="T36" fmla="*/ 260 w 277"/>
                  <a:gd name="T37" fmla="*/ 215 h 277"/>
                  <a:gd name="T38" fmla="*/ 269 w 277"/>
                  <a:gd name="T39" fmla="*/ 158 h 277"/>
                  <a:gd name="T40" fmla="*/ 274 w 277"/>
                  <a:gd name="T41" fmla="*/ 84 h 277"/>
                  <a:gd name="T42" fmla="*/ 277 w 277"/>
                  <a:gd name="T43" fmla="*/ 0 h 277"/>
                  <a:gd name="T44" fmla="*/ 0 w 277"/>
                  <a:gd name="T45" fmla="*/ 0 h 2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77" h="277">
                    <a:moveTo>
                      <a:pt x="0" y="0"/>
                    </a:moveTo>
                    <a:lnTo>
                      <a:pt x="0" y="277"/>
                    </a:lnTo>
                    <a:lnTo>
                      <a:pt x="21" y="277"/>
                    </a:lnTo>
                    <a:lnTo>
                      <a:pt x="42" y="277"/>
                    </a:lnTo>
                    <a:lnTo>
                      <a:pt x="63" y="275"/>
                    </a:lnTo>
                    <a:lnTo>
                      <a:pt x="84" y="274"/>
                    </a:lnTo>
                    <a:lnTo>
                      <a:pt x="103" y="273"/>
                    </a:lnTo>
                    <a:lnTo>
                      <a:pt x="122" y="272"/>
                    </a:lnTo>
                    <a:lnTo>
                      <a:pt x="141" y="271"/>
                    </a:lnTo>
                    <a:lnTo>
                      <a:pt x="158" y="268"/>
                    </a:lnTo>
                    <a:lnTo>
                      <a:pt x="173" y="267"/>
                    </a:lnTo>
                    <a:lnTo>
                      <a:pt x="189" y="265"/>
                    </a:lnTo>
                    <a:lnTo>
                      <a:pt x="203" y="262"/>
                    </a:lnTo>
                    <a:lnTo>
                      <a:pt x="215" y="258"/>
                    </a:lnTo>
                    <a:lnTo>
                      <a:pt x="226" y="256"/>
                    </a:lnTo>
                    <a:lnTo>
                      <a:pt x="234" y="252"/>
                    </a:lnTo>
                    <a:lnTo>
                      <a:pt x="241" y="249"/>
                    </a:lnTo>
                    <a:lnTo>
                      <a:pt x="246" y="245"/>
                    </a:lnTo>
                    <a:lnTo>
                      <a:pt x="260" y="215"/>
                    </a:lnTo>
                    <a:lnTo>
                      <a:pt x="269" y="158"/>
                    </a:lnTo>
                    <a:lnTo>
                      <a:pt x="274" y="84"/>
                    </a:lnTo>
                    <a:lnTo>
                      <a:pt x="2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reeform 24"/>
              <p:cNvSpPr>
                <a:spLocks/>
              </p:cNvSpPr>
              <p:nvPr/>
            </p:nvSpPr>
            <p:spPr bwMode="auto">
              <a:xfrm>
                <a:off x="720" y="1715"/>
                <a:ext cx="240" cy="240"/>
              </a:xfrm>
              <a:custGeom>
                <a:avLst/>
                <a:gdLst>
                  <a:gd name="T0" fmla="*/ 0 w 240"/>
                  <a:gd name="T1" fmla="*/ 0 h 240"/>
                  <a:gd name="T2" fmla="*/ 0 w 240"/>
                  <a:gd name="T3" fmla="*/ 240 h 240"/>
                  <a:gd name="T4" fmla="*/ 17 w 240"/>
                  <a:gd name="T5" fmla="*/ 240 h 240"/>
                  <a:gd name="T6" fmla="*/ 34 w 240"/>
                  <a:gd name="T7" fmla="*/ 240 h 240"/>
                  <a:gd name="T8" fmla="*/ 51 w 240"/>
                  <a:gd name="T9" fmla="*/ 239 h 240"/>
                  <a:gd name="T10" fmla="*/ 68 w 240"/>
                  <a:gd name="T11" fmla="*/ 238 h 240"/>
                  <a:gd name="T12" fmla="*/ 85 w 240"/>
                  <a:gd name="T13" fmla="*/ 237 h 240"/>
                  <a:gd name="T14" fmla="*/ 101 w 240"/>
                  <a:gd name="T15" fmla="*/ 235 h 240"/>
                  <a:gd name="T16" fmla="*/ 115 w 240"/>
                  <a:gd name="T17" fmla="*/ 234 h 240"/>
                  <a:gd name="T18" fmla="*/ 130 w 240"/>
                  <a:gd name="T19" fmla="*/ 232 h 240"/>
                  <a:gd name="T20" fmla="*/ 144 w 240"/>
                  <a:gd name="T21" fmla="*/ 229 h 240"/>
                  <a:gd name="T22" fmla="*/ 156 w 240"/>
                  <a:gd name="T23" fmla="*/ 227 h 240"/>
                  <a:gd name="T24" fmla="*/ 169 w 240"/>
                  <a:gd name="T25" fmla="*/ 224 h 240"/>
                  <a:gd name="T26" fmla="*/ 178 w 240"/>
                  <a:gd name="T27" fmla="*/ 222 h 240"/>
                  <a:gd name="T28" fmla="*/ 188 w 240"/>
                  <a:gd name="T29" fmla="*/ 218 h 240"/>
                  <a:gd name="T30" fmla="*/ 196 w 240"/>
                  <a:gd name="T31" fmla="*/ 215 h 240"/>
                  <a:gd name="T32" fmla="*/ 203 w 240"/>
                  <a:gd name="T33" fmla="*/ 211 h 240"/>
                  <a:gd name="T34" fmla="*/ 207 w 240"/>
                  <a:gd name="T35" fmla="*/ 207 h 240"/>
                  <a:gd name="T36" fmla="*/ 222 w 240"/>
                  <a:gd name="T37" fmla="*/ 178 h 240"/>
                  <a:gd name="T38" fmla="*/ 232 w 240"/>
                  <a:gd name="T39" fmla="*/ 130 h 240"/>
                  <a:gd name="T40" fmla="*/ 238 w 240"/>
                  <a:gd name="T41" fmla="*/ 68 h 240"/>
                  <a:gd name="T42" fmla="*/ 240 w 240"/>
                  <a:gd name="T43" fmla="*/ 0 h 240"/>
                  <a:gd name="T44" fmla="*/ 0 w 240"/>
                  <a:gd name="T45" fmla="*/ 0 h 2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0" h="240">
                    <a:moveTo>
                      <a:pt x="0" y="0"/>
                    </a:moveTo>
                    <a:lnTo>
                      <a:pt x="0" y="240"/>
                    </a:lnTo>
                    <a:lnTo>
                      <a:pt x="17" y="240"/>
                    </a:lnTo>
                    <a:lnTo>
                      <a:pt x="34" y="240"/>
                    </a:lnTo>
                    <a:lnTo>
                      <a:pt x="51" y="239"/>
                    </a:lnTo>
                    <a:lnTo>
                      <a:pt x="68" y="238"/>
                    </a:lnTo>
                    <a:lnTo>
                      <a:pt x="85" y="237"/>
                    </a:lnTo>
                    <a:lnTo>
                      <a:pt x="101" y="235"/>
                    </a:lnTo>
                    <a:lnTo>
                      <a:pt x="115" y="234"/>
                    </a:lnTo>
                    <a:lnTo>
                      <a:pt x="130" y="232"/>
                    </a:lnTo>
                    <a:lnTo>
                      <a:pt x="144" y="229"/>
                    </a:lnTo>
                    <a:lnTo>
                      <a:pt x="156" y="227"/>
                    </a:lnTo>
                    <a:lnTo>
                      <a:pt x="169" y="224"/>
                    </a:lnTo>
                    <a:lnTo>
                      <a:pt x="178" y="222"/>
                    </a:lnTo>
                    <a:lnTo>
                      <a:pt x="188" y="218"/>
                    </a:lnTo>
                    <a:lnTo>
                      <a:pt x="196" y="215"/>
                    </a:lnTo>
                    <a:lnTo>
                      <a:pt x="203" y="211"/>
                    </a:lnTo>
                    <a:lnTo>
                      <a:pt x="207" y="207"/>
                    </a:lnTo>
                    <a:lnTo>
                      <a:pt x="222" y="178"/>
                    </a:lnTo>
                    <a:lnTo>
                      <a:pt x="232" y="130"/>
                    </a:lnTo>
                    <a:lnTo>
                      <a:pt x="238" y="6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25"/>
              <p:cNvSpPr>
                <a:spLocks/>
              </p:cNvSpPr>
              <p:nvPr/>
            </p:nvSpPr>
            <p:spPr bwMode="auto">
              <a:xfrm>
                <a:off x="720" y="1715"/>
                <a:ext cx="204" cy="203"/>
              </a:xfrm>
              <a:custGeom>
                <a:avLst/>
                <a:gdLst>
                  <a:gd name="T0" fmla="*/ 0 w 204"/>
                  <a:gd name="T1" fmla="*/ 0 h 203"/>
                  <a:gd name="T2" fmla="*/ 0 w 204"/>
                  <a:gd name="T3" fmla="*/ 203 h 203"/>
                  <a:gd name="T4" fmla="*/ 27 w 204"/>
                  <a:gd name="T5" fmla="*/ 203 h 203"/>
                  <a:gd name="T6" fmla="*/ 53 w 204"/>
                  <a:gd name="T7" fmla="*/ 200 h 203"/>
                  <a:gd name="T8" fmla="*/ 79 w 204"/>
                  <a:gd name="T9" fmla="*/ 198 h 203"/>
                  <a:gd name="T10" fmla="*/ 103 w 204"/>
                  <a:gd name="T11" fmla="*/ 194 h 203"/>
                  <a:gd name="T12" fmla="*/ 124 w 204"/>
                  <a:gd name="T13" fmla="*/ 189 h 203"/>
                  <a:gd name="T14" fmla="*/ 143 w 204"/>
                  <a:gd name="T15" fmla="*/ 183 h 203"/>
                  <a:gd name="T16" fmla="*/ 158 w 204"/>
                  <a:gd name="T17" fmla="*/ 177 h 203"/>
                  <a:gd name="T18" fmla="*/ 169 w 204"/>
                  <a:gd name="T19" fmla="*/ 169 h 203"/>
                  <a:gd name="T20" fmla="*/ 184 w 204"/>
                  <a:gd name="T21" fmla="*/ 143 h 203"/>
                  <a:gd name="T22" fmla="*/ 195 w 204"/>
                  <a:gd name="T23" fmla="*/ 103 h 203"/>
                  <a:gd name="T24" fmla="*/ 201 w 204"/>
                  <a:gd name="T25" fmla="*/ 53 h 203"/>
                  <a:gd name="T26" fmla="*/ 204 w 204"/>
                  <a:gd name="T27" fmla="*/ 0 h 203"/>
                  <a:gd name="T28" fmla="*/ 0 w 204"/>
                  <a:gd name="T29" fmla="*/ 0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4" h="203">
                    <a:moveTo>
                      <a:pt x="0" y="0"/>
                    </a:moveTo>
                    <a:lnTo>
                      <a:pt x="0" y="203"/>
                    </a:lnTo>
                    <a:lnTo>
                      <a:pt x="27" y="203"/>
                    </a:lnTo>
                    <a:lnTo>
                      <a:pt x="53" y="200"/>
                    </a:lnTo>
                    <a:lnTo>
                      <a:pt x="79" y="198"/>
                    </a:lnTo>
                    <a:lnTo>
                      <a:pt x="103" y="194"/>
                    </a:lnTo>
                    <a:lnTo>
                      <a:pt x="124" y="189"/>
                    </a:lnTo>
                    <a:lnTo>
                      <a:pt x="143" y="183"/>
                    </a:lnTo>
                    <a:lnTo>
                      <a:pt x="158" y="177"/>
                    </a:lnTo>
                    <a:lnTo>
                      <a:pt x="169" y="169"/>
                    </a:lnTo>
                    <a:lnTo>
                      <a:pt x="184" y="143"/>
                    </a:lnTo>
                    <a:lnTo>
                      <a:pt x="195" y="103"/>
                    </a:lnTo>
                    <a:lnTo>
                      <a:pt x="201" y="53"/>
                    </a:lnTo>
                    <a:lnTo>
                      <a:pt x="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Freeform 26"/>
              <p:cNvSpPr>
                <a:spLocks/>
              </p:cNvSpPr>
              <p:nvPr/>
            </p:nvSpPr>
            <p:spPr bwMode="auto">
              <a:xfrm>
                <a:off x="720" y="1715"/>
                <a:ext cx="166" cy="166"/>
              </a:xfrm>
              <a:custGeom>
                <a:avLst/>
                <a:gdLst>
                  <a:gd name="T0" fmla="*/ 0 w 166"/>
                  <a:gd name="T1" fmla="*/ 166 h 166"/>
                  <a:gd name="T2" fmla="*/ 19 w 166"/>
                  <a:gd name="T3" fmla="*/ 166 h 166"/>
                  <a:gd name="T4" fmla="*/ 39 w 166"/>
                  <a:gd name="T5" fmla="*/ 164 h 166"/>
                  <a:gd name="T6" fmla="*/ 58 w 166"/>
                  <a:gd name="T7" fmla="*/ 161 h 166"/>
                  <a:gd name="T8" fmla="*/ 76 w 166"/>
                  <a:gd name="T9" fmla="*/ 157 h 166"/>
                  <a:gd name="T10" fmla="*/ 92 w 166"/>
                  <a:gd name="T11" fmla="*/ 152 h 166"/>
                  <a:gd name="T12" fmla="*/ 107 w 166"/>
                  <a:gd name="T13" fmla="*/ 146 h 166"/>
                  <a:gd name="T14" fmla="*/ 119 w 166"/>
                  <a:gd name="T15" fmla="*/ 138 h 166"/>
                  <a:gd name="T16" fmla="*/ 130 w 166"/>
                  <a:gd name="T17" fmla="*/ 130 h 166"/>
                  <a:gd name="T18" fmla="*/ 138 w 166"/>
                  <a:gd name="T19" fmla="*/ 119 h 166"/>
                  <a:gd name="T20" fmla="*/ 146 w 166"/>
                  <a:gd name="T21" fmla="*/ 107 h 166"/>
                  <a:gd name="T22" fmla="*/ 152 w 166"/>
                  <a:gd name="T23" fmla="*/ 92 h 166"/>
                  <a:gd name="T24" fmla="*/ 158 w 166"/>
                  <a:gd name="T25" fmla="*/ 75 h 166"/>
                  <a:gd name="T26" fmla="*/ 161 w 166"/>
                  <a:gd name="T27" fmla="*/ 57 h 166"/>
                  <a:gd name="T28" fmla="*/ 164 w 166"/>
                  <a:gd name="T29" fmla="*/ 39 h 166"/>
                  <a:gd name="T30" fmla="*/ 166 w 166"/>
                  <a:gd name="T31" fmla="*/ 20 h 166"/>
                  <a:gd name="T32" fmla="*/ 166 w 166"/>
                  <a:gd name="T33" fmla="*/ 0 h 166"/>
                  <a:gd name="T34" fmla="*/ 0 w 166"/>
                  <a:gd name="T35" fmla="*/ 0 h 166"/>
                  <a:gd name="T36" fmla="*/ 0 w 166"/>
                  <a:gd name="T37" fmla="*/ 166 h 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6" h="166">
                    <a:moveTo>
                      <a:pt x="0" y="166"/>
                    </a:moveTo>
                    <a:lnTo>
                      <a:pt x="19" y="166"/>
                    </a:lnTo>
                    <a:lnTo>
                      <a:pt x="39" y="164"/>
                    </a:lnTo>
                    <a:lnTo>
                      <a:pt x="58" y="161"/>
                    </a:lnTo>
                    <a:lnTo>
                      <a:pt x="76" y="157"/>
                    </a:lnTo>
                    <a:lnTo>
                      <a:pt x="92" y="152"/>
                    </a:lnTo>
                    <a:lnTo>
                      <a:pt x="107" y="146"/>
                    </a:lnTo>
                    <a:lnTo>
                      <a:pt x="119" y="138"/>
                    </a:lnTo>
                    <a:lnTo>
                      <a:pt x="130" y="130"/>
                    </a:lnTo>
                    <a:lnTo>
                      <a:pt x="138" y="119"/>
                    </a:lnTo>
                    <a:lnTo>
                      <a:pt x="146" y="107"/>
                    </a:lnTo>
                    <a:lnTo>
                      <a:pt x="152" y="92"/>
                    </a:lnTo>
                    <a:lnTo>
                      <a:pt x="158" y="75"/>
                    </a:lnTo>
                    <a:lnTo>
                      <a:pt x="161" y="57"/>
                    </a:lnTo>
                    <a:lnTo>
                      <a:pt x="164" y="39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Freeform 27"/>
              <p:cNvSpPr>
                <a:spLocks/>
              </p:cNvSpPr>
              <p:nvPr/>
            </p:nvSpPr>
            <p:spPr bwMode="auto">
              <a:xfrm>
                <a:off x="720" y="1715"/>
                <a:ext cx="130" cy="130"/>
              </a:xfrm>
              <a:custGeom>
                <a:avLst/>
                <a:gdLst>
                  <a:gd name="T0" fmla="*/ 0 w 130"/>
                  <a:gd name="T1" fmla="*/ 0 h 130"/>
                  <a:gd name="T2" fmla="*/ 0 w 130"/>
                  <a:gd name="T3" fmla="*/ 130 h 130"/>
                  <a:gd name="T4" fmla="*/ 12 w 130"/>
                  <a:gd name="T5" fmla="*/ 129 h 130"/>
                  <a:gd name="T6" fmla="*/ 24 w 130"/>
                  <a:gd name="T7" fmla="*/ 127 h 130"/>
                  <a:gd name="T8" fmla="*/ 36 w 130"/>
                  <a:gd name="T9" fmla="*/ 124 h 130"/>
                  <a:gd name="T10" fmla="*/ 49 w 130"/>
                  <a:gd name="T11" fmla="*/ 120 h 130"/>
                  <a:gd name="T12" fmla="*/ 61 w 130"/>
                  <a:gd name="T13" fmla="*/ 114 h 130"/>
                  <a:gd name="T14" fmla="*/ 72 w 130"/>
                  <a:gd name="T15" fmla="*/ 108 h 130"/>
                  <a:gd name="T16" fmla="*/ 82 w 130"/>
                  <a:gd name="T17" fmla="*/ 100 h 130"/>
                  <a:gd name="T18" fmla="*/ 92 w 130"/>
                  <a:gd name="T19" fmla="*/ 91 h 130"/>
                  <a:gd name="T20" fmla="*/ 101 w 130"/>
                  <a:gd name="T21" fmla="*/ 81 h 130"/>
                  <a:gd name="T22" fmla="*/ 108 w 130"/>
                  <a:gd name="T23" fmla="*/ 70 h 130"/>
                  <a:gd name="T24" fmla="*/ 115 w 130"/>
                  <a:gd name="T25" fmla="*/ 60 h 130"/>
                  <a:gd name="T26" fmla="*/ 120 w 130"/>
                  <a:gd name="T27" fmla="*/ 49 h 130"/>
                  <a:gd name="T28" fmla="*/ 124 w 130"/>
                  <a:gd name="T29" fmla="*/ 36 h 130"/>
                  <a:gd name="T30" fmla="*/ 127 w 130"/>
                  <a:gd name="T31" fmla="*/ 24 h 130"/>
                  <a:gd name="T32" fmla="*/ 129 w 130"/>
                  <a:gd name="T33" fmla="*/ 12 h 130"/>
                  <a:gd name="T34" fmla="*/ 130 w 130"/>
                  <a:gd name="T35" fmla="*/ 0 h 130"/>
                  <a:gd name="T36" fmla="*/ 0 w 130"/>
                  <a:gd name="T37" fmla="*/ 0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130">
                    <a:moveTo>
                      <a:pt x="0" y="0"/>
                    </a:moveTo>
                    <a:lnTo>
                      <a:pt x="0" y="130"/>
                    </a:lnTo>
                    <a:lnTo>
                      <a:pt x="12" y="129"/>
                    </a:lnTo>
                    <a:lnTo>
                      <a:pt x="24" y="127"/>
                    </a:lnTo>
                    <a:lnTo>
                      <a:pt x="36" y="124"/>
                    </a:lnTo>
                    <a:lnTo>
                      <a:pt x="49" y="120"/>
                    </a:lnTo>
                    <a:lnTo>
                      <a:pt x="61" y="114"/>
                    </a:lnTo>
                    <a:lnTo>
                      <a:pt x="72" y="108"/>
                    </a:lnTo>
                    <a:lnTo>
                      <a:pt x="82" y="100"/>
                    </a:lnTo>
                    <a:lnTo>
                      <a:pt x="92" y="91"/>
                    </a:lnTo>
                    <a:lnTo>
                      <a:pt x="101" y="81"/>
                    </a:lnTo>
                    <a:lnTo>
                      <a:pt x="108" y="70"/>
                    </a:lnTo>
                    <a:lnTo>
                      <a:pt x="115" y="60"/>
                    </a:lnTo>
                    <a:lnTo>
                      <a:pt x="120" y="49"/>
                    </a:lnTo>
                    <a:lnTo>
                      <a:pt x="124" y="36"/>
                    </a:lnTo>
                    <a:lnTo>
                      <a:pt x="127" y="24"/>
                    </a:lnTo>
                    <a:lnTo>
                      <a:pt x="129" y="12"/>
                    </a:lnTo>
                    <a:lnTo>
                      <a:pt x="1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Freeform 28"/>
              <p:cNvSpPr>
                <a:spLocks/>
              </p:cNvSpPr>
              <p:nvPr/>
            </p:nvSpPr>
            <p:spPr bwMode="auto">
              <a:xfrm>
                <a:off x="720" y="1344"/>
                <a:ext cx="1254" cy="371"/>
              </a:xfrm>
              <a:custGeom>
                <a:avLst/>
                <a:gdLst>
                  <a:gd name="T0" fmla="*/ 1254 w 1254"/>
                  <a:gd name="T1" fmla="*/ 0 h 371"/>
                  <a:gd name="T2" fmla="*/ 353 w 1254"/>
                  <a:gd name="T3" fmla="*/ 0 h 371"/>
                  <a:gd name="T4" fmla="*/ 5 w 1254"/>
                  <a:gd name="T5" fmla="*/ 365 h 371"/>
                  <a:gd name="T6" fmla="*/ 0 w 1254"/>
                  <a:gd name="T7" fmla="*/ 371 h 371"/>
                  <a:gd name="T8" fmla="*/ 900 w 1254"/>
                  <a:gd name="T9" fmla="*/ 371 h 371"/>
                  <a:gd name="T10" fmla="*/ 1254 w 1254"/>
                  <a:gd name="T11" fmla="*/ 0 h 3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54" h="371">
                    <a:moveTo>
                      <a:pt x="1254" y="0"/>
                    </a:moveTo>
                    <a:lnTo>
                      <a:pt x="353" y="0"/>
                    </a:lnTo>
                    <a:lnTo>
                      <a:pt x="5" y="365"/>
                    </a:lnTo>
                    <a:lnTo>
                      <a:pt x="0" y="371"/>
                    </a:lnTo>
                    <a:lnTo>
                      <a:pt x="900" y="371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Freeform 29"/>
              <p:cNvSpPr>
                <a:spLocks/>
              </p:cNvSpPr>
              <p:nvPr/>
            </p:nvSpPr>
            <p:spPr bwMode="auto">
              <a:xfrm>
                <a:off x="720" y="1344"/>
                <a:ext cx="1237" cy="371"/>
              </a:xfrm>
              <a:custGeom>
                <a:avLst/>
                <a:gdLst>
                  <a:gd name="T0" fmla="*/ 1237 w 1237"/>
                  <a:gd name="T1" fmla="*/ 0 h 371"/>
                  <a:gd name="T2" fmla="*/ 353 w 1237"/>
                  <a:gd name="T3" fmla="*/ 0 h 371"/>
                  <a:gd name="T4" fmla="*/ 0 w 1237"/>
                  <a:gd name="T5" fmla="*/ 371 h 371"/>
                  <a:gd name="T6" fmla="*/ 887 w 1237"/>
                  <a:gd name="T7" fmla="*/ 371 h 371"/>
                  <a:gd name="T8" fmla="*/ 895 w 1237"/>
                  <a:gd name="T9" fmla="*/ 363 h 371"/>
                  <a:gd name="T10" fmla="*/ 908 w 1237"/>
                  <a:gd name="T11" fmla="*/ 349 h 371"/>
                  <a:gd name="T12" fmla="*/ 925 w 1237"/>
                  <a:gd name="T13" fmla="*/ 331 h 371"/>
                  <a:gd name="T14" fmla="*/ 947 w 1237"/>
                  <a:gd name="T15" fmla="*/ 308 h 371"/>
                  <a:gd name="T16" fmla="*/ 970 w 1237"/>
                  <a:gd name="T17" fmla="*/ 283 h 371"/>
                  <a:gd name="T18" fmla="*/ 997 w 1237"/>
                  <a:gd name="T19" fmla="*/ 256 h 371"/>
                  <a:gd name="T20" fmla="*/ 1025 w 1237"/>
                  <a:gd name="T21" fmla="*/ 226 h 371"/>
                  <a:gd name="T22" fmla="*/ 1054 w 1237"/>
                  <a:gd name="T23" fmla="*/ 195 h 371"/>
                  <a:gd name="T24" fmla="*/ 1083 w 1237"/>
                  <a:gd name="T25" fmla="*/ 165 h 371"/>
                  <a:gd name="T26" fmla="*/ 1111 w 1237"/>
                  <a:gd name="T27" fmla="*/ 135 h 371"/>
                  <a:gd name="T28" fmla="*/ 1139 w 1237"/>
                  <a:gd name="T29" fmla="*/ 106 h 371"/>
                  <a:gd name="T30" fmla="*/ 1164 w 1237"/>
                  <a:gd name="T31" fmla="*/ 78 h 371"/>
                  <a:gd name="T32" fmla="*/ 1189 w 1237"/>
                  <a:gd name="T33" fmla="*/ 53 h 371"/>
                  <a:gd name="T34" fmla="*/ 1208 w 1237"/>
                  <a:gd name="T35" fmla="*/ 32 h 371"/>
                  <a:gd name="T36" fmla="*/ 1225 w 1237"/>
                  <a:gd name="T37" fmla="*/ 13 h 371"/>
                  <a:gd name="T38" fmla="*/ 1237 w 1237"/>
                  <a:gd name="T39" fmla="*/ 0 h 3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37" h="371">
                    <a:moveTo>
                      <a:pt x="1237" y="0"/>
                    </a:moveTo>
                    <a:lnTo>
                      <a:pt x="353" y="0"/>
                    </a:lnTo>
                    <a:lnTo>
                      <a:pt x="0" y="371"/>
                    </a:lnTo>
                    <a:lnTo>
                      <a:pt x="887" y="371"/>
                    </a:lnTo>
                    <a:lnTo>
                      <a:pt x="895" y="363"/>
                    </a:lnTo>
                    <a:lnTo>
                      <a:pt x="908" y="349"/>
                    </a:lnTo>
                    <a:lnTo>
                      <a:pt x="925" y="331"/>
                    </a:lnTo>
                    <a:lnTo>
                      <a:pt x="947" y="308"/>
                    </a:lnTo>
                    <a:lnTo>
                      <a:pt x="970" y="283"/>
                    </a:lnTo>
                    <a:lnTo>
                      <a:pt x="997" y="256"/>
                    </a:lnTo>
                    <a:lnTo>
                      <a:pt x="1025" y="226"/>
                    </a:lnTo>
                    <a:lnTo>
                      <a:pt x="1054" y="195"/>
                    </a:lnTo>
                    <a:lnTo>
                      <a:pt x="1083" y="165"/>
                    </a:lnTo>
                    <a:lnTo>
                      <a:pt x="1111" y="135"/>
                    </a:lnTo>
                    <a:lnTo>
                      <a:pt x="1139" y="106"/>
                    </a:lnTo>
                    <a:lnTo>
                      <a:pt x="1164" y="78"/>
                    </a:lnTo>
                    <a:lnTo>
                      <a:pt x="1189" y="53"/>
                    </a:lnTo>
                    <a:lnTo>
                      <a:pt x="1208" y="32"/>
                    </a:lnTo>
                    <a:lnTo>
                      <a:pt x="1225" y="13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reeform 30"/>
              <p:cNvSpPr>
                <a:spLocks/>
              </p:cNvSpPr>
              <p:nvPr/>
            </p:nvSpPr>
            <p:spPr bwMode="auto">
              <a:xfrm>
                <a:off x="720" y="1349"/>
                <a:ext cx="1189" cy="366"/>
              </a:xfrm>
              <a:custGeom>
                <a:avLst/>
                <a:gdLst>
                  <a:gd name="T0" fmla="*/ 348 w 1189"/>
                  <a:gd name="T1" fmla="*/ 0 h 366"/>
                  <a:gd name="T2" fmla="*/ 0 w 1189"/>
                  <a:gd name="T3" fmla="*/ 366 h 366"/>
                  <a:gd name="T4" fmla="*/ 847 w 1189"/>
                  <a:gd name="T5" fmla="*/ 366 h 366"/>
                  <a:gd name="T6" fmla="*/ 857 w 1189"/>
                  <a:gd name="T7" fmla="*/ 355 h 366"/>
                  <a:gd name="T8" fmla="*/ 873 w 1189"/>
                  <a:gd name="T9" fmla="*/ 338 h 366"/>
                  <a:gd name="T10" fmla="*/ 894 w 1189"/>
                  <a:gd name="T11" fmla="*/ 316 h 366"/>
                  <a:gd name="T12" fmla="*/ 918 w 1189"/>
                  <a:gd name="T13" fmla="*/ 291 h 366"/>
                  <a:gd name="T14" fmla="*/ 946 w 1189"/>
                  <a:gd name="T15" fmla="*/ 263 h 366"/>
                  <a:gd name="T16" fmla="*/ 974 w 1189"/>
                  <a:gd name="T17" fmla="*/ 233 h 366"/>
                  <a:gd name="T18" fmla="*/ 1004 w 1189"/>
                  <a:gd name="T19" fmla="*/ 201 h 366"/>
                  <a:gd name="T20" fmla="*/ 1034 w 1189"/>
                  <a:gd name="T21" fmla="*/ 168 h 366"/>
                  <a:gd name="T22" fmla="*/ 1064 w 1189"/>
                  <a:gd name="T23" fmla="*/ 137 h 366"/>
                  <a:gd name="T24" fmla="*/ 1093 w 1189"/>
                  <a:gd name="T25" fmla="*/ 107 h 366"/>
                  <a:gd name="T26" fmla="*/ 1118 w 1189"/>
                  <a:gd name="T27" fmla="*/ 79 h 366"/>
                  <a:gd name="T28" fmla="*/ 1141 w 1189"/>
                  <a:gd name="T29" fmla="*/ 54 h 366"/>
                  <a:gd name="T30" fmla="*/ 1161 w 1189"/>
                  <a:gd name="T31" fmla="*/ 33 h 366"/>
                  <a:gd name="T32" fmla="*/ 1176 w 1189"/>
                  <a:gd name="T33" fmla="*/ 17 h 366"/>
                  <a:gd name="T34" fmla="*/ 1185 w 1189"/>
                  <a:gd name="T35" fmla="*/ 6 h 366"/>
                  <a:gd name="T36" fmla="*/ 1189 w 1189"/>
                  <a:gd name="T37" fmla="*/ 2 h 366"/>
                  <a:gd name="T38" fmla="*/ 1186 w 1189"/>
                  <a:gd name="T39" fmla="*/ 2 h 366"/>
                  <a:gd name="T40" fmla="*/ 1180 w 1189"/>
                  <a:gd name="T41" fmla="*/ 2 h 366"/>
                  <a:gd name="T42" fmla="*/ 1170 w 1189"/>
                  <a:gd name="T43" fmla="*/ 1 h 366"/>
                  <a:gd name="T44" fmla="*/ 1156 w 1189"/>
                  <a:gd name="T45" fmla="*/ 1 h 366"/>
                  <a:gd name="T46" fmla="*/ 1139 w 1189"/>
                  <a:gd name="T47" fmla="*/ 1 h 366"/>
                  <a:gd name="T48" fmla="*/ 1119 w 1189"/>
                  <a:gd name="T49" fmla="*/ 1 h 366"/>
                  <a:gd name="T50" fmla="*/ 1096 w 1189"/>
                  <a:gd name="T51" fmla="*/ 1 h 366"/>
                  <a:gd name="T52" fmla="*/ 1071 w 1189"/>
                  <a:gd name="T53" fmla="*/ 1 h 366"/>
                  <a:gd name="T54" fmla="*/ 1043 w 1189"/>
                  <a:gd name="T55" fmla="*/ 1 h 366"/>
                  <a:gd name="T56" fmla="*/ 1013 w 1189"/>
                  <a:gd name="T57" fmla="*/ 0 h 366"/>
                  <a:gd name="T58" fmla="*/ 981 w 1189"/>
                  <a:gd name="T59" fmla="*/ 0 h 366"/>
                  <a:gd name="T60" fmla="*/ 947 w 1189"/>
                  <a:gd name="T61" fmla="*/ 0 h 366"/>
                  <a:gd name="T62" fmla="*/ 913 w 1189"/>
                  <a:gd name="T63" fmla="*/ 0 h 366"/>
                  <a:gd name="T64" fmla="*/ 878 w 1189"/>
                  <a:gd name="T65" fmla="*/ 0 h 366"/>
                  <a:gd name="T66" fmla="*/ 842 w 1189"/>
                  <a:gd name="T67" fmla="*/ 0 h 366"/>
                  <a:gd name="T68" fmla="*/ 804 w 1189"/>
                  <a:gd name="T69" fmla="*/ 0 h 366"/>
                  <a:gd name="T70" fmla="*/ 766 w 1189"/>
                  <a:gd name="T71" fmla="*/ 0 h 366"/>
                  <a:gd name="T72" fmla="*/ 730 w 1189"/>
                  <a:gd name="T73" fmla="*/ 0 h 366"/>
                  <a:gd name="T74" fmla="*/ 692 w 1189"/>
                  <a:gd name="T75" fmla="*/ 0 h 366"/>
                  <a:gd name="T76" fmla="*/ 656 w 1189"/>
                  <a:gd name="T77" fmla="*/ 0 h 366"/>
                  <a:gd name="T78" fmla="*/ 621 w 1189"/>
                  <a:gd name="T79" fmla="*/ 0 h 366"/>
                  <a:gd name="T80" fmla="*/ 586 w 1189"/>
                  <a:gd name="T81" fmla="*/ 0 h 366"/>
                  <a:gd name="T82" fmla="*/ 552 w 1189"/>
                  <a:gd name="T83" fmla="*/ 0 h 366"/>
                  <a:gd name="T84" fmla="*/ 520 w 1189"/>
                  <a:gd name="T85" fmla="*/ 0 h 366"/>
                  <a:gd name="T86" fmla="*/ 490 w 1189"/>
                  <a:gd name="T87" fmla="*/ 0 h 366"/>
                  <a:gd name="T88" fmla="*/ 462 w 1189"/>
                  <a:gd name="T89" fmla="*/ 0 h 366"/>
                  <a:gd name="T90" fmla="*/ 435 w 1189"/>
                  <a:gd name="T91" fmla="*/ 0 h 366"/>
                  <a:gd name="T92" fmla="*/ 412 w 1189"/>
                  <a:gd name="T93" fmla="*/ 0 h 366"/>
                  <a:gd name="T94" fmla="*/ 392 w 1189"/>
                  <a:gd name="T95" fmla="*/ 0 h 366"/>
                  <a:gd name="T96" fmla="*/ 374 w 1189"/>
                  <a:gd name="T97" fmla="*/ 0 h 366"/>
                  <a:gd name="T98" fmla="*/ 359 w 1189"/>
                  <a:gd name="T99" fmla="*/ 0 h 366"/>
                  <a:gd name="T100" fmla="*/ 348 w 1189"/>
                  <a:gd name="T101" fmla="*/ 0 h 3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89" h="366">
                    <a:moveTo>
                      <a:pt x="348" y="0"/>
                    </a:moveTo>
                    <a:lnTo>
                      <a:pt x="0" y="366"/>
                    </a:lnTo>
                    <a:lnTo>
                      <a:pt x="847" y="366"/>
                    </a:lnTo>
                    <a:lnTo>
                      <a:pt x="857" y="355"/>
                    </a:lnTo>
                    <a:lnTo>
                      <a:pt x="873" y="338"/>
                    </a:lnTo>
                    <a:lnTo>
                      <a:pt x="894" y="316"/>
                    </a:lnTo>
                    <a:lnTo>
                      <a:pt x="918" y="291"/>
                    </a:lnTo>
                    <a:lnTo>
                      <a:pt x="946" y="263"/>
                    </a:lnTo>
                    <a:lnTo>
                      <a:pt x="974" y="233"/>
                    </a:lnTo>
                    <a:lnTo>
                      <a:pt x="1004" y="201"/>
                    </a:lnTo>
                    <a:lnTo>
                      <a:pt x="1034" y="168"/>
                    </a:lnTo>
                    <a:lnTo>
                      <a:pt x="1064" y="137"/>
                    </a:lnTo>
                    <a:lnTo>
                      <a:pt x="1093" y="107"/>
                    </a:lnTo>
                    <a:lnTo>
                      <a:pt x="1118" y="79"/>
                    </a:lnTo>
                    <a:lnTo>
                      <a:pt x="1141" y="54"/>
                    </a:lnTo>
                    <a:lnTo>
                      <a:pt x="1161" y="33"/>
                    </a:lnTo>
                    <a:lnTo>
                      <a:pt x="1176" y="17"/>
                    </a:lnTo>
                    <a:lnTo>
                      <a:pt x="1185" y="6"/>
                    </a:lnTo>
                    <a:lnTo>
                      <a:pt x="1189" y="2"/>
                    </a:lnTo>
                    <a:lnTo>
                      <a:pt x="1186" y="2"/>
                    </a:lnTo>
                    <a:lnTo>
                      <a:pt x="1180" y="2"/>
                    </a:lnTo>
                    <a:lnTo>
                      <a:pt x="1170" y="1"/>
                    </a:lnTo>
                    <a:lnTo>
                      <a:pt x="1156" y="1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096" y="1"/>
                    </a:lnTo>
                    <a:lnTo>
                      <a:pt x="1071" y="1"/>
                    </a:lnTo>
                    <a:lnTo>
                      <a:pt x="1043" y="1"/>
                    </a:lnTo>
                    <a:lnTo>
                      <a:pt x="1013" y="0"/>
                    </a:lnTo>
                    <a:lnTo>
                      <a:pt x="981" y="0"/>
                    </a:lnTo>
                    <a:lnTo>
                      <a:pt x="947" y="0"/>
                    </a:lnTo>
                    <a:lnTo>
                      <a:pt x="913" y="0"/>
                    </a:lnTo>
                    <a:lnTo>
                      <a:pt x="878" y="0"/>
                    </a:lnTo>
                    <a:lnTo>
                      <a:pt x="842" y="0"/>
                    </a:lnTo>
                    <a:lnTo>
                      <a:pt x="804" y="0"/>
                    </a:lnTo>
                    <a:lnTo>
                      <a:pt x="766" y="0"/>
                    </a:lnTo>
                    <a:lnTo>
                      <a:pt x="730" y="0"/>
                    </a:lnTo>
                    <a:lnTo>
                      <a:pt x="692" y="0"/>
                    </a:lnTo>
                    <a:lnTo>
                      <a:pt x="656" y="0"/>
                    </a:lnTo>
                    <a:lnTo>
                      <a:pt x="621" y="0"/>
                    </a:lnTo>
                    <a:lnTo>
                      <a:pt x="586" y="0"/>
                    </a:lnTo>
                    <a:lnTo>
                      <a:pt x="552" y="0"/>
                    </a:lnTo>
                    <a:lnTo>
                      <a:pt x="520" y="0"/>
                    </a:lnTo>
                    <a:lnTo>
                      <a:pt x="490" y="0"/>
                    </a:lnTo>
                    <a:lnTo>
                      <a:pt x="462" y="0"/>
                    </a:lnTo>
                    <a:lnTo>
                      <a:pt x="435" y="0"/>
                    </a:lnTo>
                    <a:lnTo>
                      <a:pt x="412" y="0"/>
                    </a:lnTo>
                    <a:lnTo>
                      <a:pt x="392" y="0"/>
                    </a:lnTo>
                    <a:lnTo>
                      <a:pt x="374" y="0"/>
                    </a:lnTo>
                    <a:lnTo>
                      <a:pt x="359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Freeform 31"/>
              <p:cNvSpPr>
                <a:spLocks/>
              </p:cNvSpPr>
              <p:nvPr/>
            </p:nvSpPr>
            <p:spPr bwMode="auto">
              <a:xfrm>
                <a:off x="720" y="1365"/>
                <a:ext cx="1132" cy="350"/>
              </a:xfrm>
              <a:custGeom>
                <a:avLst/>
                <a:gdLst>
                  <a:gd name="T0" fmla="*/ 334 w 1132"/>
                  <a:gd name="T1" fmla="*/ 0 h 350"/>
                  <a:gd name="T2" fmla="*/ 0 w 1132"/>
                  <a:gd name="T3" fmla="*/ 350 h 350"/>
                  <a:gd name="T4" fmla="*/ 805 w 1132"/>
                  <a:gd name="T5" fmla="*/ 350 h 350"/>
                  <a:gd name="T6" fmla="*/ 817 w 1132"/>
                  <a:gd name="T7" fmla="*/ 338 h 350"/>
                  <a:gd name="T8" fmla="*/ 834 w 1132"/>
                  <a:gd name="T9" fmla="*/ 321 h 350"/>
                  <a:gd name="T10" fmla="*/ 855 w 1132"/>
                  <a:gd name="T11" fmla="*/ 299 h 350"/>
                  <a:gd name="T12" fmla="*/ 878 w 1132"/>
                  <a:gd name="T13" fmla="*/ 275 h 350"/>
                  <a:gd name="T14" fmla="*/ 904 w 1132"/>
                  <a:gd name="T15" fmla="*/ 248 h 350"/>
                  <a:gd name="T16" fmla="*/ 931 w 1132"/>
                  <a:gd name="T17" fmla="*/ 219 h 350"/>
                  <a:gd name="T18" fmla="*/ 959 w 1132"/>
                  <a:gd name="T19" fmla="*/ 190 h 350"/>
                  <a:gd name="T20" fmla="*/ 988 w 1132"/>
                  <a:gd name="T21" fmla="*/ 160 h 350"/>
                  <a:gd name="T22" fmla="*/ 1015 w 1132"/>
                  <a:gd name="T23" fmla="*/ 129 h 350"/>
                  <a:gd name="T24" fmla="*/ 1042 w 1132"/>
                  <a:gd name="T25" fmla="*/ 101 h 350"/>
                  <a:gd name="T26" fmla="*/ 1066 w 1132"/>
                  <a:gd name="T27" fmla="*/ 76 h 350"/>
                  <a:gd name="T28" fmla="*/ 1088 w 1132"/>
                  <a:gd name="T29" fmla="*/ 52 h 350"/>
                  <a:gd name="T30" fmla="*/ 1106 w 1132"/>
                  <a:gd name="T31" fmla="*/ 32 h 350"/>
                  <a:gd name="T32" fmla="*/ 1119 w 1132"/>
                  <a:gd name="T33" fmla="*/ 18 h 350"/>
                  <a:gd name="T34" fmla="*/ 1128 w 1132"/>
                  <a:gd name="T35" fmla="*/ 7 h 350"/>
                  <a:gd name="T36" fmla="*/ 1132 w 1132"/>
                  <a:gd name="T37" fmla="*/ 3 h 350"/>
                  <a:gd name="T38" fmla="*/ 1129 w 1132"/>
                  <a:gd name="T39" fmla="*/ 3 h 350"/>
                  <a:gd name="T40" fmla="*/ 1123 w 1132"/>
                  <a:gd name="T41" fmla="*/ 2 h 350"/>
                  <a:gd name="T42" fmla="*/ 1115 w 1132"/>
                  <a:gd name="T43" fmla="*/ 2 h 350"/>
                  <a:gd name="T44" fmla="*/ 1101 w 1132"/>
                  <a:gd name="T45" fmla="*/ 2 h 350"/>
                  <a:gd name="T46" fmla="*/ 1085 w 1132"/>
                  <a:gd name="T47" fmla="*/ 2 h 350"/>
                  <a:gd name="T48" fmla="*/ 1066 w 1132"/>
                  <a:gd name="T49" fmla="*/ 2 h 350"/>
                  <a:gd name="T50" fmla="*/ 1045 w 1132"/>
                  <a:gd name="T51" fmla="*/ 1 h 350"/>
                  <a:gd name="T52" fmla="*/ 1021 w 1132"/>
                  <a:gd name="T53" fmla="*/ 1 h 350"/>
                  <a:gd name="T54" fmla="*/ 994 w 1132"/>
                  <a:gd name="T55" fmla="*/ 1 h 350"/>
                  <a:gd name="T56" fmla="*/ 967 w 1132"/>
                  <a:gd name="T57" fmla="*/ 1 h 350"/>
                  <a:gd name="T58" fmla="*/ 937 w 1132"/>
                  <a:gd name="T59" fmla="*/ 1 h 350"/>
                  <a:gd name="T60" fmla="*/ 906 w 1132"/>
                  <a:gd name="T61" fmla="*/ 0 h 350"/>
                  <a:gd name="T62" fmla="*/ 873 w 1132"/>
                  <a:gd name="T63" fmla="*/ 0 h 350"/>
                  <a:gd name="T64" fmla="*/ 840 w 1132"/>
                  <a:gd name="T65" fmla="*/ 0 h 350"/>
                  <a:gd name="T66" fmla="*/ 806 w 1132"/>
                  <a:gd name="T67" fmla="*/ 0 h 350"/>
                  <a:gd name="T68" fmla="*/ 771 w 1132"/>
                  <a:gd name="T69" fmla="*/ 0 h 350"/>
                  <a:gd name="T70" fmla="*/ 736 w 1132"/>
                  <a:gd name="T71" fmla="*/ 0 h 350"/>
                  <a:gd name="T72" fmla="*/ 701 w 1132"/>
                  <a:gd name="T73" fmla="*/ 0 h 350"/>
                  <a:gd name="T74" fmla="*/ 666 w 1132"/>
                  <a:gd name="T75" fmla="*/ 0 h 350"/>
                  <a:gd name="T76" fmla="*/ 632 w 1132"/>
                  <a:gd name="T77" fmla="*/ 0 h 350"/>
                  <a:gd name="T78" fmla="*/ 598 w 1132"/>
                  <a:gd name="T79" fmla="*/ 0 h 350"/>
                  <a:gd name="T80" fmla="*/ 565 w 1132"/>
                  <a:gd name="T81" fmla="*/ 0 h 350"/>
                  <a:gd name="T82" fmla="*/ 532 w 1132"/>
                  <a:gd name="T83" fmla="*/ 0 h 350"/>
                  <a:gd name="T84" fmla="*/ 502 w 1132"/>
                  <a:gd name="T85" fmla="*/ 0 h 350"/>
                  <a:gd name="T86" fmla="*/ 473 w 1132"/>
                  <a:gd name="T87" fmla="*/ 0 h 350"/>
                  <a:gd name="T88" fmla="*/ 446 w 1132"/>
                  <a:gd name="T89" fmla="*/ 0 h 350"/>
                  <a:gd name="T90" fmla="*/ 421 w 1132"/>
                  <a:gd name="T91" fmla="*/ 0 h 350"/>
                  <a:gd name="T92" fmla="*/ 398 w 1132"/>
                  <a:gd name="T93" fmla="*/ 0 h 350"/>
                  <a:gd name="T94" fmla="*/ 377 w 1132"/>
                  <a:gd name="T95" fmla="*/ 0 h 350"/>
                  <a:gd name="T96" fmla="*/ 360 w 1132"/>
                  <a:gd name="T97" fmla="*/ 0 h 350"/>
                  <a:gd name="T98" fmla="*/ 344 w 1132"/>
                  <a:gd name="T99" fmla="*/ 0 h 350"/>
                  <a:gd name="T100" fmla="*/ 334 w 1132"/>
                  <a:gd name="T101" fmla="*/ 0 h 3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32" h="350">
                    <a:moveTo>
                      <a:pt x="334" y="0"/>
                    </a:moveTo>
                    <a:lnTo>
                      <a:pt x="0" y="350"/>
                    </a:lnTo>
                    <a:lnTo>
                      <a:pt x="805" y="350"/>
                    </a:lnTo>
                    <a:lnTo>
                      <a:pt x="817" y="338"/>
                    </a:lnTo>
                    <a:lnTo>
                      <a:pt x="834" y="321"/>
                    </a:lnTo>
                    <a:lnTo>
                      <a:pt x="855" y="299"/>
                    </a:lnTo>
                    <a:lnTo>
                      <a:pt x="878" y="275"/>
                    </a:lnTo>
                    <a:lnTo>
                      <a:pt x="904" y="248"/>
                    </a:lnTo>
                    <a:lnTo>
                      <a:pt x="931" y="219"/>
                    </a:lnTo>
                    <a:lnTo>
                      <a:pt x="959" y="190"/>
                    </a:lnTo>
                    <a:lnTo>
                      <a:pt x="988" y="160"/>
                    </a:lnTo>
                    <a:lnTo>
                      <a:pt x="1015" y="129"/>
                    </a:lnTo>
                    <a:lnTo>
                      <a:pt x="1042" y="101"/>
                    </a:lnTo>
                    <a:lnTo>
                      <a:pt x="1066" y="76"/>
                    </a:lnTo>
                    <a:lnTo>
                      <a:pt x="1088" y="52"/>
                    </a:lnTo>
                    <a:lnTo>
                      <a:pt x="1106" y="32"/>
                    </a:lnTo>
                    <a:lnTo>
                      <a:pt x="1119" y="18"/>
                    </a:lnTo>
                    <a:lnTo>
                      <a:pt x="1128" y="7"/>
                    </a:lnTo>
                    <a:lnTo>
                      <a:pt x="1132" y="3"/>
                    </a:lnTo>
                    <a:lnTo>
                      <a:pt x="1129" y="3"/>
                    </a:lnTo>
                    <a:lnTo>
                      <a:pt x="1123" y="2"/>
                    </a:lnTo>
                    <a:lnTo>
                      <a:pt x="1115" y="2"/>
                    </a:lnTo>
                    <a:lnTo>
                      <a:pt x="1101" y="2"/>
                    </a:lnTo>
                    <a:lnTo>
                      <a:pt x="1085" y="2"/>
                    </a:lnTo>
                    <a:lnTo>
                      <a:pt x="1066" y="2"/>
                    </a:lnTo>
                    <a:lnTo>
                      <a:pt x="1045" y="1"/>
                    </a:lnTo>
                    <a:lnTo>
                      <a:pt x="1021" y="1"/>
                    </a:lnTo>
                    <a:lnTo>
                      <a:pt x="994" y="1"/>
                    </a:lnTo>
                    <a:lnTo>
                      <a:pt x="967" y="1"/>
                    </a:lnTo>
                    <a:lnTo>
                      <a:pt x="937" y="1"/>
                    </a:lnTo>
                    <a:lnTo>
                      <a:pt x="906" y="0"/>
                    </a:lnTo>
                    <a:lnTo>
                      <a:pt x="873" y="0"/>
                    </a:lnTo>
                    <a:lnTo>
                      <a:pt x="840" y="0"/>
                    </a:lnTo>
                    <a:lnTo>
                      <a:pt x="806" y="0"/>
                    </a:lnTo>
                    <a:lnTo>
                      <a:pt x="771" y="0"/>
                    </a:lnTo>
                    <a:lnTo>
                      <a:pt x="736" y="0"/>
                    </a:lnTo>
                    <a:lnTo>
                      <a:pt x="701" y="0"/>
                    </a:lnTo>
                    <a:lnTo>
                      <a:pt x="666" y="0"/>
                    </a:lnTo>
                    <a:lnTo>
                      <a:pt x="632" y="0"/>
                    </a:lnTo>
                    <a:lnTo>
                      <a:pt x="598" y="0"/>
                    </a:lnTo>
                    <a:lnTo>
                      <a:pt x="565" y="0"/>
                    </a:lnTo>
                    <a:lnTo>
                      <a:pt x="532" y="0"/>
                    </a:lnTo>
                    <a:lnTo>
                      <a:pt x="502" y="0"/>
                    </a:lnTo>
                    <a:lnTo>
                      <a:pt x="473" y="0"/>
                    </a:lnTo>
                    <a:lnTo>
                      <a:pt x="446" y="0"/>
                    </a:lnTo>
                    <a:lnTo>
                      <a:pt x="421" y="0"/>
                    </a:lnTo>
                    <a:lnTo>
                      <a:pt x="398" y="0"/>
                    </a:lnTo>
                    <a:lnTo>
                      <a:pt x="377" y="0"/>
                    </a:lnTo>
                    <a:lnTo>
                      <a:pt x="360" y="0"/>
                    </a:lnTo>
                    <a:lnTo>
                      <a:pt x="34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Freeform 32"/>
              <p:cNvSpPr>
                <a:spLocks/>
              </p:cNvSpPr>
              <p:nvPr/>
            </p:nvSpPr>
            <p:spPr bwMode="auto">
              <a:xfrm>
                <a:off x="720" y="1380"/>
                <a:ext cx="1073" cy="335"/>
              </a:xfrm>
              <a:custGeom>
                <a:avLst/>
                <a:gdLst>
                  <a:gd name="T0" fmla="*/ 318 w 1073"/>
                  <a:gd name="T1" fmla="*/ 2 h 335"/>
                  <a:gd name="T2" fmla="*/ 0 w 1073"/>
                  <a:gd name="T3" fmla="*/ 335 h 335"/>
                  <a:gd name="T4" fmla="*/ 765 w 1073"/>
                  <a:gd name="T5" fmla="*/ 335 h 335"/>
                  <a:gd name="T6" fmla="*/ 779 w 1073"/>
                  <a:gd name="T7" fmla="*/ 322 h 335"/>
                  <a:gd name="T8" fmla="*/ 794 w 1073"/>
                  <a:gd name="T9" fmla="*/ 305 h 335"/>
                  <a:gd name="T10" fmla="*/ 815 w 1073"/>
                  <a:gd name="T11" fmla="*/ 284 h 335"/>
                  <a:gd name="T12" fmla="*/ 838 w 1073"/>
                  <a:gd name="T13" fmla="*/ 261 h 335"/>
                  <a:gd name="T14" fmla="*/ 862 w 1073"/>
                  <a:gd name="T15" fmla="*/ 236 h 335"/>
                  <a:gd name="T16" fmla="*/ 888 w 1073"/>
                  <a:gd name="T17" fmla="*/ 208 h 335"/>
                  <a:gd name="T18" fmla="*/ 914 w 1073"/>
                  <a:gd name="T19" fmla="*/ 180 h 335"/>
                  <a:gd name="T20" fmla="*/ 941 w 1073"/>
                  <a:gd name="T21" fmla="*/ 152 h 335"/>
                  <a:gd name="T22" fmla="*/ 967 w 1073"/>
                  <a:gd name="T23" fmla="*/ 124 h 335"/>
                  <a:gd name="T24" fmla="*/ 991 w 1073"/>
                  <a:gd name="T25" fmla="*/ 97 h 335"/>
                  <a:gd name="T26" fmla="*/ 1014 w 1073"/>
                  <a:gd name="T27" fmla="*/ 73 h 335"/>
                  <a:gd name="T28" fmla="*/ 1033 w 1073"/>
                  <a:gd name="T29" fmla="*/ 53 h 335"/>
                  <a:gd name="T30" fmla="*/ 1050 w 1073"/>
                  <a:gd name="T31" fmla="*/ 34 h 335"/>
                  <a:gd name="T32" fmla="*/ 1062 w 1073"/>
                  <a:gd name="T33" fmla="*/ 20 h 335"/>
                  <a:gd name="T34" fmla="*/ 1071 w 1073"/>
                  <a:gd name="T35" fmla="*/ 10 h 335"/>
                  <a:gd name="T36" fmla="*/ 1073 w 1073"/>
                  <a:gd name="T37" fmla="*/ 6 h 335"/>
                  <a:gd name="T38" fmla="*/ 1066 w 1073"/>
                  <a:gd name="T39" fmla="*/ 5 h 335"/>
                  <a:gd name="T40" fmla="*/ 1045 w 1073"/>
                  <a:gd name="T41" fmla="*/ 5 h 335"/>
                  <a:gd name="T42" fmla="*/ 1013 w 1073"/>
                  <a:gd name="T43" fmla="*/ 4 h 335"/>
                  <a:gd name="T44" fmla="*/ 970 w 1073"/>
                  <a:gd name="T45" fmla="*/ 3 h 335"/>
                  <a:gd name="T46" fmla="*/ 920 w 1073"/>
                  <a:gd name="T47" fmla="*/ 3 h 335"/>
                  <a:gd name="T48" fmla="*/ 863 w 1073"/>
                  <a:gd name="T49" fmla="*/ 2 h 335"/>
                  <a:gd name="T50" fmla="*/ 802 w 1073"/>
                  <a:gd name="T51" fmla="*/ 2 h 335"/>
                  <a:gd name="T52" fmla="*/ 737 w 1073"/>
                  <a:gd name="T53" fmla="*/ 2 h 335"/>
                  <a:gd name="T54" fmla="*/ 671 w 1073"/>
                  <a:gd name="T55" fmla="*/ 2 h 335"/>
                  <a:gd name="T56" fmla="*/ 605 w 1073"/>
                  <a:gd name="T57" fmla="*/ 0 h 335"/>
                  <a:gd name="T58" fmla="*/ 542 w 1073"/>
                  <a:gd name="T59" fmla="*/ 0 h 335"/>
                  <a:gd name="T60" fmla="*/ 483 w 1073"/>
                  <a:gd name="T61" fmla="*/ 0 h 335"/>
                  <a:gd name="T62" fmla="*/ 429 w 1073"/>
                  <a:gd name="T63" fmla="*/ 0 h 335"/>
                  <a:gd name="T64" fmla="*/ 382 w 1073"/>
                  <a:gd name="T65" fmla="*/ 0 h 335"/>
                  <a:gd name="T66" fmla="*/ 344 w 1073"/>
                  <a:gd name="T67" fmla="*/ 2 h 335"/>
                  <a:gd name="T68" fmla="*/ 318 w 1073"/>
                  <a:gd name="T69" fmla="*/ 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73" h="335">
                    <a:moveTo>
                      <a:pt x="318" y="2"/>
                    </a:moveTo>
                    <a:lnTo>
                      <a:pt x="0" y="335"/>
                    </a:lnTo>
                    <a:lnTo>
                      <a:pt x="765" y="335"/>
                    </a:lnTo>
                    <a:lnTo>
                      <a:pt x="779" y="322"/>
                    </a:lnTo>
                    <a:lnTo>
                      <a:pt x="794" y="305"/>
                    </a:lnTo>
                    <a:lnTo>
                      <a:pt x="815" y="284"/>
                    </a:lnTo>
                    <a:lnTo>
                      <a:pt x="838" y="261"/>
                    </a:lnTo>
                    <a:lnTo>
                      <a:pt x="862" y="236"/>
                    </a:lnTo>
                    <a:lnTo>
                      <a:pt x="888" y="208"/>
                    </a:lnTo>
                    <a:lnTo>
                      <a:pt x="914" y="180"/>
                    </a:lnTo>
                    <a:lnTo>
                      <a:pt x="941" y="152"/>
                    </a:lnTo>
                    <a:lnTo>
                      <a:pt x="967" y="124"/>
                    </a:lnTo>
                    <a:lnTo>
                      <a:pt x="991" y="97"/>
                    </a:lnTo>
                    <a:lnTo>
                      <a:pt x="1014" y="73"/>
                    </a:lnTo>
                    <a:lnTo>
                      <a:pt x="1033" y="53"/>
                    </a:lnTo>
                    <a:lnTo>
                      <a:pt x="1050" y="34"/>
                    </a:lnTo>
                    <a:lnTo>
                      <a:pt x="1062" y="20"/>
                    </a:lnTo>
                    <a:lnTo>
                      <a:pt x="1071" y="10"/>
                    </a:lnTo>
                    <a:lnTo>
                      <a:pt x="1073" y="6"/>
                    </a:lnTo>
                    <a:lnTo>
                      <a:pt x="1066" y="5"/>
                    </a:lnTo>
                    <a:lnTo>
                      <a:pt x="1045" y="5"/>
                    </a:lnTo>
                    <a:lnTo>
                      <a:pt x="1013" y="4"/>
                    </a:lnTo>
                    <a:lnTo>
                      <a:pt x="970" y="3"/>
                    </a:lnTo>
                    <a:lnTo>
                      <a:pt x="920" y="3"/>
                    </a:lnTo>
                    <a:lnTo>
                      <a:pt x="863" y="2"/>
                    </a:lnTo>
                    <a:lnTo>
                      <a:pt x="802" y="2"/>
                    </a:lnTo>
                    <a:lnTo>
                      <a:pt x="737" y="2"/>
                    </a:lnTo>
                    <a:lnTo>
                      <a:pt x="671" y="2"/>
                    </a:lnTo>
                    <a:lnTo>
                      <a:pt x="605" y="0"/>
                    </a:lnTo>
                    <a:lnTo>
                      <a:pt x="542" y="0"/>
                    </a:lnTo>
                    <a:lnTo>
                      <a:pt x="483" y="0"/>
                    </a:lnTo>
                    <a:lnTo>
                      <a:pt x="429" y="0"/>
                    </a:lnTo>
                    <a:lnTo>
                      <a:pt x="382" y="0"/>
                    </a:lnTo>
                    <a:lnTo>
                      <a:pt x="344" y="2"/>
                    </a:lnTo>
                    <a:lnTo>
                      <a:pt x="318" y="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Freeform 33"/>
              <p:cNvSpPr>
                <a:spLocks/>
              </p:cNvSpPr>
              <p:nvPr/>
            </p:nvSpPr>
            <p:spPr bwMode="auto">
              <a:xfrm>
                <a:off x="720" y="1396"/>
                <a:ext cx="1016" cy="319"/>
              </a:xfrm>
              <a:custGeom>
                <a:avLst/>
                <a:gdLst>
                  <a:gd name="T0" fmla="*/ 302 w 1016"/>
                  <a:gd name="T1" fmla="*/ 1 h 319"/>
                  <a:gd name="T2" fmla="*/ 0 w 1016"/>
                  <a:gd name="T3" fmla="*/ 319 h 319"/>
                  <a:gd name="T4" fmla="*/ 725 w 1016"/>
                  <a:gd name="T5" fmla="*/ 319 h 319"/>
                  <a:gd name="T6" fmla="*/ 739 w 1016"/>
                  <a:gd name="T7" fmla="*/ 306 h 319"/>
                  <a:gd name="T8" fmla="*/ 756 w 1016"/>
                  <a:gd name="T9" fmla="*/ 289 h 319"/>
                  <a:gd name="T10" fmla="*/ 775 w 1016"/>
                  <a:gd name="T11" fmla="*/ 269 h 319"/>
                  <a:gd name="T12" fmla="*/ 797 w 1016"/>
                  <a:gd name="T13" fmla="*/ 246 h 319"/>
                  <a:gd name="T14" fmla="*/ 820 w 1016"/>
                  <a:gd name="T15" fmla="*/ 222 h 319"/>
                  <a:gd name="T16" fmla="*/ 844 w 1016"/>
                  <a:gd name="T17" fmla="*/ 197 h 319"/>
                  <a:gd name="T18" fmla="*/ 870 w 1016"/>
                  <a:gd name="T19" fmla="*/ 170 h 319"/>
                  <a:gd name="T20" fmla="*/ 894 w 1016"/>
                  <a:gd name="T21" fmla="*/ 143 h 319"/>
                  <a:gd name="T22" fmla="*/ 918 w 1016"/>
                  <a:gd name="T23" fmla="*/ 118 h 319"/>
                  <a:gd name="T24" fmla="*/ 941 w 1016"/>
                  <a:gd name="T25" fmla="*/ 94 h 319"/>
                  <a:gd name="T26" fmla="*/ 962 w 1016"/>
                  <a:gd name="T27" fmla="*/ 72 h 319"/>
                  <a:gd name="T28" fmla="*/ 980 w 1016"/>
                  <a:gd name="T29" fmla="*/ 51 h 319"/>
                  <a:gd name="T30" fmla="*/ 996 w 1016"/>
                  <a:gd name="T31" fmla="*/ 34 h 319"/>
                  <a:gd name="T32" fmla="*/ 1007 w 1016"/>
                  <a:gd name="T33" fmla="*/ 21 h 319"/>
                  <a:gd name="T34" fmla="*/ 1014 w 1016"/>
                  <a:gd name="T35" fmla="*/ 12 h 319"/>
                  <a:gd name="T36" fmla="*/ 1016 w 1016"/>
                  <a:gd name="T37" fmla="*/ 9 h 319"/>
                  <a:gd name="T38" fmla="*/ 1009 w 1016"/>
                  <a:gd name="T39" fmla="*/ 7 h 319"/>
                  <a:gd name="T40" fmla="*/ 990 w 1016"/>
                  <a:gd name="T41" fmla="*/ 6 h 319"/>
                  <a:gd name="T42" fmla="*/ 959 w 1016"/>
                  <a:gd name="T43" fmla="*/ 5 h 319"/>
                  <a:gd name="T44" fmla="*/ 920 w 1016"/>
                  <a:gd name="T45" fmla="*/ 4 h 319"/>
                  <a:gd name="T46" fmla="*/ 873 w 1016"/>
                  <a:gd name="T47" fmla="*/ 4 h 319"/>
                  <a:gd name="T48" fmla="*/ 820 w 1016"/>
                  <a:gd name="T49" fmla="*/ 3 h 319"/>
                  <a:gd name="T50" fmla="*/ 763 w 1016"/>
                  <a:gd name="T51" fmla="*/ 1 h 319"/>
                  <a:gd name="T52" fmla="*/ 702 w 1016"/>
                  <a:gd name="T53" fmla="*/ 1 h 319"/>
                  <a:gd name="T54" fmla="*/ 640 w 1016"/>
                  <a:gd name="T55" fmla="*/ 1 h 319"/>
                  <a:gd name="T56" fmla="*/ 578 w 1016"/>
                  <a:gd name="T57" fmla="*/ 0 h 319"/>
                  <a:gd name="T58" fmla="*/ 519 w 1016"/>
                  <a:gd name="T59" fmla="*/ 0 h 319"/>
                  <a:gd name="T60" fmla="*/ 462 w 1016"/>
                  <a:gd name="T61" fmla="*/ 0 h 319"/>
                  <a:gd name="T62" fmla="*/ 411 w 1016"/>
                  <a:gd name="T63" fmla="*/ 0 h 319"/>
                  <a:gd name="T64" fmla="*/ 366 w 1016"/>
                  <a:gd name="T65" fmla="*/ 0 h 319"/>
                  <a:gd name="T66" fmla="*/ 329 w 1016"/>
                  <a:gd name="T67" fmla="*/ 1 h 319"/>
                  <a:gd name="T68" fmla="*/ 302 w 1016"/>
                  <a:gd name="T69" fmla="*/ 1 h 3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6" h="319">
                    <a:moveTo>
                      <a:pt x="302" y="1"/>
                    </a:moveTo>
                    <a:lnTo>
                      <a:pt x="0" y="319"/>
                    </a:lnTo>
                    <a:lnTo>
                      <a:pt x="725" y="319"/>
                    </a:lnTo>
                    <a:lnTo>
                      <a:pt x="739" y="306"/>
                    </a:lnTo>
                    <a:lnTo>
                      <a:pt x="756" y="289"/>
                    </a:lnTo>
                    <a:lnTo>
                      <a:pt x="775" y="269"/>
                    </a:lnTo>
                    <a:lnTo>
                      <a:pt x="797" y="246"/>
                    </a:lnTo>
                    <a:lnTo>
                      <a:pt x="820" y="222"/>
                    </a:lnTo>
                    <a:lnTo>
                      <a:pt x="844" y="197"/>
                    </a:lnTo>
                    <a:lnTo>
                      <a:pt x="870" y="170"/>
                    </a:lnTo>
                    <a:lnTo>
                      <a:pt x="894" y="143"/>
                    </a:lnTo>
                    <a:lnTo>
                      <a:pt x="918" y="118"/>
                    </a:lnTo>
                    <a:lnTo>
                      <a:pt x="941" y="94"/>
                    </a:lnTo>
                    <a:lnTo>
                      <a:pt x="962" y="72"/>
                    </a:lnTo>
                    <a:lnTo>
                      <a:pt x="980" y="51"/>
                    </a:lnTo>
                    <a:lnTo>
                      <a:pt x="996" y="34"/>
                    </a:lnTo>
                    <a:lnTo>
                      <a:pt x="1007" y="21"/>
                    </a:lnTo>
                    <a:lnTo>
                      <a:pt x="1014" y="12"/>
                    </a:lnTo>
                    <a:lnTo>
                      <a:pt x="1016" y="9"/>
                    </a:lnTo>
                    <a:lnTo>
                      <a:pt x="1009" y="7"/>
                    </a:lnTo>
                    <a:lnTo>
                      <a:pt x="990" y="6"/>
                    </a:lnTo>
                    <a:lnTo>
                      <a:pt x="959" y="5"/>
                    </a:lnTo>
                    <a:lnTo>
                      <a:pt x="920" y="4"/>
                    </a:lnTo>
                    <a:lnTo>
                      <a:pt x="873" y="4"/>
                    </a:lnTo>
                    <a:lnTo>
                      <a:pt x="820" y="3"/>
                    </a:lnTo>
                    <a:lnTo>
                      <a:pt x="763" y="1"/>
                    </a:lnTo>
                    <a:lnTo>
                      <a:pt x="702" y="1"/>
                    </a:lnTo>
                    <a:lnTo>
                      <a:pt x="640" y="1"/>
                    </a:lnTo>
                    <a:lnTo>
                      <a:pt x="578" y="0"/>
                    </a:lnTo>
                    <a:lnTo>
                      <a:pt x="519" y="0"/>
                    </a:lnTo>
                    <a:lnTo>
                      <a:pt x="462" y="0"/>
                    </a:lnTo>
                    <a:lnTo>
                      <a:pt x="411" y="0"/>
                    </a:lnTo>
                    <a:lnTo>
                      <a:pt x="366" y="0"/>
                    </a:lnTo>
                    <a:lnTo>
                      <a:pt x="329" y="1"/>
                    </a:lnTo>
                    <a:lnTo>
                      <a:pt x="302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Freeform 34"/>
              <p:cNvSpPr>
                <a:spLocks/>
              </p:cNvSpPr>
              <p:nvPr/>
            </p:nvSpPr>
            <p:spPr bwMode="auto">
              <a:xfrm>
                <a:off x="720" y="1412"/>
                <a:ext cx="958" cy="303"/>
              </a:xfrm>
              <a:custGeom>
                <a:avLst/>
                <a:gdLst>
                  <a:gd name="T0" fmla="*/ 286 w 958"/>
                  <a:gd name="T1" fmla="*/ 1 h 303"/>
                  <a:gd name="T2" fmla="*/ 0 w 958"/>
                  <a:gd name="T3" fmla="*/ 303 h 303"/>
                  <a:gd name="T4" fmla="*/ 686 w 958"/>
                  <a:gd name="T5" fmla="*/ 303 h 303"/>
                  <a:gd name="T6" fmla="*/ 700 w 958"/>
                  <a:gd name="T7" fmla="*/ 290 h 303"/>
                  <a:gd name="T8" fmla="*/ 717 w 958"/>
                  <a:gd name="T9" fmla="*/ 273 h 303"/>
                  <a:gd name="T10" fmla="*/ 735 w 958"/>
                  <a:gd name="T11" fmla="*/ 255 h 303"/>
                  <a:gd name="T12" fmla="*/ 756 w 958"/>
                  <a:gd name="T13" fmla="*/ 233 h 303"/>
                  <a:gd name="T14" fmla="*/ 777 w 958"/>
                  <a:gd name="T15" fmla="*/ 210 h 303"/>
                  <a:gd name="T16" fmla="*/ 800 w 958"/>
                  <a:gd name="T17" fmla="*/ 185 h 303"/>
                  <a:gd name="T18" fmla="*/ 823 w 958"/>
                  <a:gd name="T19" fmla="*/ 161 h 303"/>
                  <a:gd name="T20" fmla="*/ 847 w 958"/>
                  <a:gd name="T21" fmla="*/ 136 h 303"/>
                  <a:gd name="T22" fmla="*/ 870 w 958"/>
                  <a:gd name="T23" fmla="*/ 113 h 303"/>
                  <a:gd name="T24" fmla="*/ 890 w 958"/>
                  <a:gd name="T25" fmla="*/ 90 h 303"/>
                  <a:gd name="T26" fmla="*/ 908 w 958"/>
                  <a:gd name="T27" fmla="*/ 69 h 303"/>
                  <a:gd name="T28" fmla="*/ 925 w 958"/>
                  <a:gd name="T29" fmla="*/ 50 h 303"/>
                  <a:gd name="T30" fmla="*/ 940 w 958"/>
                  <a:gd name="T31" fmla="*/ 34 h 303"/>
                  <a:gd name="T32" fmla="*/ 950 w 958"/>
                  <a:gd name="T33" fmla="*/ 22 h 303"/>
                  <a:gd name="T34" fmla="*/ 956 w 958"/>
                  <a:gd name="T35" fmla="*/ 13 h 303"/>
                  <a:gd name="T36" fmla="*/ 958 w 958"/>
                  <a:gd name="T37" fmla="*/ 10 h 303"/>
                  <a:gd name="T38" fmla="*/ 952 w 958"/>
                  <a:gd name="T39" fmla="*/ 8 h 303"/>
                  <a:gd name="T40" fmla="*/ 934 w 958"/>
                  <a:gd name="T41" fmla="*/ 7 h 303"/>
                  <a:gd name="T42" fmla="*/ 906 w 958"/>
                  <a:gd name="T43" fmla="*/ 6 h 303"/>
                  <a:gd name="T44" fmla="*/ 870 w 958"/>
                  <a:gd name="T45" fmla="*/ 5 h 303"/>
                  <a:gd name="T46" fmla="*/ 826 w 958"/>
                  <a:gd name="T47" fmla="*/ 4 h 303"/>
                  <a:gd name="T48" fmla="*/ 776 w 958"/>
                  <a:gd name="T49" fmla="*/ 4 h 303"/>
                  <a:gd name="T50" fmla="*/ 723 w 958"/>
                  <a:gd name="T51" fmla="*/ 2 h 303"/>
                  <a:gd name="T52" fmla="*/ 666 w 958"/>
                  <a:gd name="T53" fmla="*/ 1 h 303"/>
                  <a:gd name="T54" fmla="*/ 609 w 958"/>
                  <a:gd name="T55" fmla="*/ 1 h 303"/>
                  <a:gd name="T56" fmla="*/ 551 w 958"/>
                  <a:gd name="T57" fmla="*/ 1 h 303"/>
                  <a:gd name="T58" fmla="*/ 495 w 958"/>
                  <a:gd name="T59" fmla="*/ 1 h 303"/>
                  <a:gd name="T60" fmla="*/ 441 w 958"/>
                  <a:gd name="T61" fmla="*/ 0 h 303"/>
                  <a:gd name="T62" fmla="*/ 393 w 958"/>
                  <a:gd name="T63" fmla="*/ 0 h 303"/>
                  <a:gd name="T64" fmla="*/ 349 w 958"/>
                  <a:gd name="T65" fmla="*/ 0 h 303"/>
                  <a:gd name="T66" fmla="*/ 314 w 958"/>
                  <a:gd name="T67" fmla="*/ 1 h 303"/>
                  <a:gd name="T68" fmla="*/ 286 w 958"/>
                  <a:gd name="T69" fmla="*/ 1 h 3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58" h="303">
                    <a:moveTo>
                      <a:pt x="286" y="1"/>
                    </a:moveTo>
                    <a:lnTo>
                      <a:pt x="0" y="303"/>
                    </a:lnTo>
                    <a:lnTo>
                      <a:pt x="686" y="303"/>
                    </a:lnTo>
                    <a:lnTo>
                      <a:pt x="700" y="290"/>
                    </a:lnTo>
                    <a:lnTo>
                      <a:pt x="717" y="273"/>
                    </a:lnTo>
                    <a:lnTo>
                      <a:pt x="735" y="255"/>
                    </a:lnTo>
                    <a:lnTo>
                      <a:pt x="756" y="233"/>
                    </a:lnTo>
                    <a:lnTo>
                      <a:pt x="777" y="210"/>
                    </a:lnTo>
                    <a:lnTo>
                      <a:pt x="800" y="185"/>
                    </a:lnTo>
                    <a:lnTo>
                      <a:pt x="823" y="161"/>
                    </a:lnTo>
                    <a:lnTo>
                      <a:pt x="847" y="136"/>
                    </a:lnTo>
                    <a:lnTo>
                      <a:pt x="870" y="113"/>
                    </a:lnTo>
                    <a:lnTo>
                      <a:pt x="890" y="90"/>
                    </a:lnTo>
                    <a:lnTo>
                      <a:pt x="908" y="69"/>
                    </a:lnTo>
                    <a:lnTo>
                      <a:pt x="925" y="50"/>
                    </a:lnTo>
                    <a:lnTo>
                      <a:pt x="940" y="34"/>
                    </a:lnTo>
                    <a:lnTo>
                      <a:pt x="950" y="22"/>
                    </a:lnTo>
                    <a:lnTo>
                      <a:pt x="956" y="13"/>
                    </a:lnTo>
                    <a:lnTo>
                      <a:pt x="958" y="10"/>
                    </a:lnTo>
                    <a:lnTo>
                      <a:pt x="952" y="8"/>
                    </a:lnTo>
                    <a:lnTo>
                      <a:pt x="934" y="7"/>
                    </a:lnTo>
                    <a:lnTo>
                      <a:pt x="906" y="6"/>
                    </a:lnTo>
                    <a:lnTo>
                      <a:pt x="870" y="5"/>
                    </a:lnTo>
                    <a:lnTo>
                      <a:pt x="826" y="4"/>
                    </a:lnTo>
                    <a:lnTo>
                      <a:pt x="776" y="4"/>
                    </a:lnTo>
                    <a:lnTo>
                      <a:pt x="723" y="2"/>
                    </a:lnTo>
                    <a:lnTo>
                      <a:pt x="666" y="1"/>
                    </a:lnTo>
                    <a:lnTo>
                      <a:pt x="609" y="1"/>
                    </a:lnTo>
                    <a:lnTo>
                      <a:pt x="551" y="1"/>
                    </a:lnTo>
                    <a:lnTo>
                      <a:pt x="495" y="1"/>
                    </a:lnTo>
                    <a:lnTo>
                      <a:pt x="441" y="0"/>
                    </a:lnTo>
                    <a:lnTo>
                      <a:pt x="393" y="0"/>
                    </a:lnTo>
                    <a:lnTo>
                      <a:pt x="349" y="0"/>
                    </a:lnTo>
                    <a:lnTo>
                      <a:pt x="314" y="1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Freeform 35"/>
              <p:cNvSpPr>
                <a:spLocks/>
              </p:cNvSpPr>
              <p:nvPr/>
            </p:nvSpPr>
            <p:spPr bwMode="auto">
              <a:xfrm>
                <a:off x="720" y="1429"/>
                <a:ext cx="901" cy="286"/>
              </a:xfrm>
              <a:custGeom>
                <a:avLst/>
                <a:gdLst>
                  <a:gd name="T0" fmla="*/ 272 w 901"/>
                  <a:gd name="T1" fmla="*/ 1 h 286"/>
                  <a:gd name="T2" fmla="*/ 0 w 901"/>
                  <a:gd name="T3" fmla="*/ 286 h 286"/>
                  <a:gd name="T4" fmla="*/ 645 w 901"/>
                  <a:gd name="T5" fmla="*/ 286 h 286"/>
                  <a:gd name="T6" fmla="*/ 659 w 901"/>
                  <a:gd name="T7" fmla="*/ 273 h 286"/>
                  <a:gd name="T8" fmla="*/ 676 w 901"/>
                  <a:gd name="T9" fmla="*/ 257 h 286"/>
                  <a:gd name="T10" fmla="*/ 694 w 901"/>
                  <a:gd name="T11" fmla="*/ 239 h 286"/>
                  <a:gd name="T12" fmla="*/ 713 w 901"/>
                  <a:gd name="T13" fmla="*/ 218 h 286"/>
                  <a:gd name="T14" fmla="*/ 734 w 901"/>
                  <a:gd name="T15" fmla="*/ 196 h 286"/>
                  <a:gd name="T16" fmla="*/ 756 w 901"/>
                  <a:gd name="T17" fmla="*/ 173 h 286"/>
                  <a:gd name="T18" fmla="*/ 777 w 901"/>
                  <a:gd name="T19" fmla="*/ 150 h 286"/>
                  <a:gd name="T20" fmla="*/ 799 w 901"/>
                  <a:gd name="T21" fmla="*/ 128 h 286"/>
                  <a:gd name="T22" fmla="*/ 819 w 901"/>
                  <a:gd name="T23" fmla="*/ 105 h 286"/>
                  <a:gd name="T24" fmla="*/ 838 w 901"/>
                  <a:gd name="T25" fmla="*/ 85 h 286"/>
                  <a:gd name="T26" fmla="*/ 856 w 901"/>
                  <a:gd name="T27" fmla="*/ 65 h 286"/>
                  <a:gd name="T28" fmla="*/ 871 w 901"/>
                  <a:gd name="T29" fmla="*/ 48 h 286"/>
                  <a:gd name="T30" fmla="*/ 884 w 901"/>
                  <a:gd name="T31" fmla="*/ 34 h 286"/>
                  <a:gd name="T32" fmla="*/ 894 w 901"/>
                  <a:gd name="T33" fmla="*/ 22 h 286"/>
                  <a:gd name="T34" fmla="*/ 900 w 901"/>
                  <a:gd name="T35" fmla="*/ 14 h 286"/>
                  <a:gd name="T36" fmla="*/ 901 w 901"/>
                  <a:gd name="T37" fmla="*/ 11 h 286"/>
                  <a:gd name="T38" fmla="*/ 895 w 901"/>
                  <a:gd name="T39" fmla="*/ 10 h 286"/>
                  <a:gd name="T40" fmla="*/ 878 w 901"/>
                  <a:gd name="T41" fmla="*/ 8 h 286"/>
                  <a:gd name="T42" fmla="*/ 853 w 901"/>
                  <a:gd name="T43" fmla="*/ 6 h 286"/>
                  <a:gd name="T44" fmla="*/ 819 w 901"/>
                  <a:gd name="T45" fmla="*/ 5 h 286"/>
                  <a:gd name="T46" fmla="*/ 779 w 901"/>
                  <a:gd name="T47" fmla="*/ 4 h 286"/>
                  <a:gd name="T48" fmla="*/ 733 w 901"/>
                  <a:gd name="T49" fmla="*/ 4 h 286"/>
                  <a:gd name="T50" fmla="*/ 683 w 901"/>
                  <a:gd name="T51" fmla="*/ 2 h 286"/>
                  <a:gd name="T52" fmla="*/ 631 w 901"/>
                  <a:gd name="T53" fmla="*/ 1 h 286"/>
                  <a:gd name="T54" fmla="*/ 577 w 901"/>
                  <a:gd name="T55" fmla="*/ 1 h 286"/>
                  <a:gd name="T56" fmla="*/ 524 w 901"/>
                  <a:gd name="T57" fmla="*/ 0 h 286"/>
                  <a:gd name="T58" fmla="*/ 471 w 901"/>
                  <a:gd name="T59" fmla="*/ 0 h 286"/>
                  <a:gd name="T60" fmla="*/ 421 w 901"/>
                  <a:gd name="T61" fmla="*/ 0 h 286"/>
                  <a:gd name="T62" fmla="*/ 375 w 901"/>
                  <a:gd name="T63" fmla="*/ 0 h 286"/>
                  <a:gd name="T64" fmla="*/ 334 w 901"/>
                  <a:gd name="T65" fmla="*/ 0 h 286"/>
                  <a:gd name="T66" fmla="*/ 298 w 901"/>
                  <a:gd name="T67" fmla="*/ 1 h 286"/>
                  <a:gd name="T68" fmla="*/ 272 w 901"/>
                  <a:gd name="T69" fmla="*/ 1 h 2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1" h="286">
                    <a:moveTo>
                      <a:pt x="272" y="1"/>
                    </a:moveTo>
                    <a:lnTo>
                      <a:pt x="0" y="286"/>
                    </a:lnTo>
                    <a:lnTo>
                      <a:pt x="645" y="286"/>
                    </a:lnTo>
                    <a:lnTo>
                      <a:pt x="659" y="273"/>
                    </a:lnTo>
                    <a:lnTo>
                      <a:pt x="676" y="257"/>
                    </a:lnTo>
                    <a:lnTo>
                      <a:pt x="694" y="239"/>
                    </a:lnTo>
                    <a:lnTo>
                      <a:pt x="713" y="218"/>
                    </a:lnTo>
                    <a:lnTo>
                      <a:pt x="734" y="196"/>
                    </a:lnTo>
                    <a:lnTo>
                      <a:pt x="756" y="173"/>
                    </a:lnTo>
                    <a:lnTo>
                      <a:pt x="777" y="150"/>
                    </a:lnTo>
                    <a:lnTo>
                      <a:pt x="799" y="128"/>
                    </a:lnTo>
                    <a:lnTo>
                      <a:pt x="819" y="105"/>
                    </a:lnTo>
                    <a:lnTo>
                      <a:pt x="838" y="85"/>
                    </a:lnTo>
                    <a:lnTo>
                      <a:pt x="856" y="65"/>
                    </a:lnTo>
                    <a:lnTo>
                      <a:pt x="871" y="48"/>
                    </a:lnTo>
                    <a:lnTo>
                      <a:pt x="884" y="34"/>
                    </a:lnTo>
                    <a:lnTo>
                      <a:pt x="894" y="22"/>
                    </a:lnTo>
                    <a:lnTo>
                      <a:pt x="900" y="14"/>
                    </a:lnTo>
                    <a:lnTo>
                      <a:pt x="901" y="11"/>
                    </a:lnTo>
                    <a:lnTo>
                      <a:pt x="895" y="10"/>
                    </a:lnTo>
                    <a:lnTo>
                      <a:pt x="878" y="8"/>
                    </a:lnTo>
                    <a:lnTo>
                      <a:pt x="853" y="6"/>
                    </a:lnTo>
                    <a:lnTo>
                      <a:pt x="819" y="5"/>
                    </a:lnTo>
                    <a:lnTo>
                      <a:pt x="779" y="4"/>
                    </a:lnTo>
                    <a:lnTo>
                      <a:pt x="733" y="4"/>
                    </a:lnTo>
                    <a:lnTo>
                      <a:pt x="683" y="2"/>
                    </a:lnTo>
                    <a:lnTo>
                      <a:pt x="631" y="1"/>
                    </a:lnTo>
                    <a:lnTo>
                      <a:pt x="577" y="1"/>
                    </a:lnTo>
                    <a:lnTo>
                      <a:pt x="524" y="0"/>
                    </a:lnTo>
                    <a:lnTo>
                      <a:pt x="471" y="0"/>
                    </a:lnTo>
                    <a:lnTo>
                      <a:pt x="421" y="0"/>
                    </a:lnTo>
                    <a:lnTo>
                      <a:pt x="375" y="0"/>
                    </a:lnTo>
                    <a:lnTo>
                      <a:pt x="334" y="0"/>
                    </a:lnTo>
                    <a:lnTo>
                      <a:pt x="298" y="1"/>
                    </a:ln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Freeform 36"/>
              <p:cNvSpPr>
                <a:spLocks/>
              </p:cNvSpPr>
              <p:nvPr/>
            </p:nvSpPr>
            <p:spPr bwMode="auto">
              <a:xfrm>
                <a:off x="720" y="1445"/>
                <a:ext cx="843" cy="270"/>
              </a:xfrm>
              <a:custGeom>
                <a:avLst/>
                <a:gdLst>
                  <a:gd name="T0" fmla="*/ 256 w 843"/>
                  <a:gd name="T1" fmla="*/ 1 h 270"/>
                  <a:gd name="T2" fmla="*/ 0 w 843"/>
                  <a:gd name="T3" fmla="*/ 270 h 270"/>
                  <a:gd name="T4" fmla="*/ 605 w 843"/>
                  <a:gd name="T5" fmla="*/ 270 h 270"/>
                  <a:gd name="T6" fmla="*/ 619 w 843"/>
                  <a:gd name="T7" fmla="*/ 257 h 270"/>
                  <a:gd name="T8" fmla="*/ 635 w 843"/>
                  <a:gd name="T9" fmla="*/ 241 h 270"/>
                  <a:gd name="T10" fmla="*/ 652 w 843"/>
                  <a:gd name="T11" fmla="*/ 224 h 270"/>
                  <a:gd name="T12" fmla="*/ 672 w 843"/>
                  <a:gd name="T13" fmla="*/ 205 h 270"/>
                  <a:gd name="T14" fmla="*/ 691 w 843"/>
                  <a:gd name="T15" fmla="*/ 184 h 270"/>
                  <a:gd name="T16" fmla="*/ 711 w 843"/>
                  <a:gd name="T17" fmla="*/ 163 h 270"/>
                  <a:gd name="T18" fmla="*/ 731 w 843"/>
                  <a:gd name="T19" fmla="*/ 142 h 270"/>
                  <a:gd name="T20" fmla="*/ 751 w 843"/>
                  <a:gd name="T21" fmla="*/ 121 h 270"/>
                  <a:gd name="T22" fmla="*/ 769 w 843"/>
                  <a:gd name="T23" fmla="*/ 100 h 270"/>
                  <a:gd name="T24" fmla="*/ 787 w 843"/>
                  <a:gd name="T25" fmla="*/ 81 h 270"/>
                  <a:gd name="T26" fmla="*/ 803 w 843"/>
                  <a:gd name="T27" fmla="*/ 63 h 270"/>
                  <a:gd name="T28" fmla="*/ 816 w 843"/>
                  <a:gd name="T29" fmla="*/ 47 h 270"/>
                  <a:gd name="T30" fmla="*/ 827 w 843"/>
                  <a:gd name="T31" fmla="*/ 34 h 270"/>
                  <a:gd name="T32" fmla="*/ 836 w 843"/>
                  <a:gd name="T33" fmla="*/ 23 h 270"/>
                  <a:gd name="T34" fmla="*/ 842 w 843"/>
                  <a:gd name="T35" fmla="*/ 15 h 270"/>
                  <a:gd name="T36" fmla="*/ 843 w 843"/>
                  <a:gd name="T37" fmla="*/ 12 h 270"/>
                  <a:gd name="T38" fmla="*/ 837 w 843"/>
                  <a:gd name="T39" fmla="*/ 11 h 270"/>
                  <a:gd name="T40" fmla="*/ 822 w 843"/>
                  <a:gd name="T41" fmla="*/ 8 h 270"/>
                  <a:gd name="T42" fmla="*/ 798 w 843"/>
                  <a:gd name="T43" fmla="*/ 7 h 270"/>
                  <a:gd name="T44" fmla="*/ 768 w 843"/>
                  <a:gd name="T45" fmla="*/ 6 h 270"/>
                  <a:gd name="T46" fmla="*/ 730 w 843"/>
                  <a:gd name="T47" fmla="*/ 5 h 270"/>
                  <a:gd name="T48" fmla="*/ 689 w 843"/>
                  <a:gd name="T49" fmla="*/ 3 h 270"/>
                  <a:gd name="T50" fmla="*/ 643 w 843"/>
                  <a:gd name="T51" fmla="*/ 2 h 270"/>
                  <a:gd name="T52" fmla="*/ 594 w 843"/>
                  <a:gd name="T53" fmla="*/ 2 h 270"/>
                  <a:gd name="T54" fmla="*/ 545 w 843"/>
                  <a:gd name="T55" fmla="*/ 1 h 270"/>
                  <a:gd name="T56" fmla="*/ 495 w 843"/>
                  <a:gd name="T57" fmla="*/ 1 h 270"/>
                  <a:gd name="T58" fmla="*/ 446 w 843"/>
                  <a:gd name="T59" fmla="*/ 1 h 270"/>
                  <a:gd name="T60" fmla="*/ 399 w 843"/>
                  <a:gd name="T61" fmla="*/ 0 h 270"/>
                  <a:gd name="T62" fmla="*/ 355 w 843"/>
                  <a:gd name="T63" fmla="*/ 0 h 270"/>
                  <a:gd name="T64" fmla="*/ 317 w 843"/>
                  <a:gd name="T65" fmla="*/ 0 h 270"/>
                  <a:gd name="T66" fmla="*/ 283 w 843"/>
                  <a:gd name="T67" fmla="*/ 1 h 270"/>
                  <a:gd name="T68" fmla="*/ 256 w 843"/>
                  <a:gd name="T69" fmla="*/ 1 h 2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43" h="270">
                    <a:moveTo>
                      <a:pt x="256" y="1"/>
                    </a:moveTo>
                    <a:lnTo>
                      <a:pt x="0" y="270"/>
                    </a:lnTo>
                    <a:lnTo>
                      <a:pt x="605" y="270"/>
                    </a:lnTo>
                    <a:lnTo>
                      <a:pt x="619" y="257"/>
                    </a:lnTo>
                    <a:lnTo>
                      <a:pt x="635" y="241"/>
                    </a:lnTo>
                    <a:lnTo>
                      <a:pt x="652" y="224"/>
                    </a:lnTo>
                    <a:lnTo>
                      <a:pt x="672" y="205"/>
                    </a:lnTo>
                    <a:lnTo>
                      <a:pt x="691" y="184"/>
                    </a:lnTo>
                    <a:lnTo>
                      <a:pt x="711" y="163"/>
                    </a:lnTo>
                    <a:lnTo>
                      <a:pt x="731" y="142"/>
                    </a:lnTo>
                    <a:lnTo>
                      <a:pt x="751" y="121"/>
                    </a:lnTo>
                    <a:lnTo>
                      <a:pt x="769" y="100"/>
                    </a:lnTo>
                    <a:lnTo>
                      <a:pt x="787" y="81"/>
                    </a:lnTo>
                    <a:lnTo>
                      <a:pt x="803" y="63"/>
                    </a:lnTo>
                    <a:lnTo>
                      <a:pt x="816" y="47"/>
                    </a:lnTo>
                    <a:lnTo>
                      <a:pt x="827" y="34"/>
                    </a:lnTo>
                    <a:lnTo>
                      <a:pt x="836" y="23"/>
                    </a:lnTo>
                    <a:lnTo>
                      <a:pt x="842" y="15"/>
                    </a:lnTo>
                    <a:lnTo>
                      <a:pt x="843" y="12"/>
                    </a:lnTo>
                    <a:lnTo>
                      <a:pt x="837" y="11"/>
                    </a:lnTo>
                    <a:lnTo>
                      <a:pt x="822" y="8"/>
                    </a:lnTo>
                    <a:lnTo>
                      <a:pt x="798" y="7"/>
                    </a:lnTo>
                    <a:lnTo>
                      <a:pt x="768" y="6"/>
                    </a:lnTo>
                    <a:lnTo>
                      <a:pt x="730" y="5"/>
                    </a:lnTo>
                    <a:lnTo>
                      <a:pt x="689" y="3"/>
                    </a:lnTo>
                    <a:lnTo>
                      <a:pt x="643" y="2"/>
                    </a:lnTo>
                    <a:lnTo>
                      <a:pt x="594" y="2"/>
                    </a:lnTo>
                    <a:lnTo>
                      <a:pt x="545" y="1"/>
                    </a:lnTo>
                    <a:lnTo>
                      <a:pt x="495" y="1"/>
                    </a:lnTo>
                    <a:lnTo>
                      <a:pt x="446" y="1"/>
                    </a:lnTo>
                    <a:lnTo>
                      <a:pt x="399" y="0"/>
                    </a:lnTo>
                    <a:lnTo>
                      <a:pt x="355" y="0"/>
                    </a:lnTo>
                    <a:lnTo>
                      <a:pt x="317" y="0"/>
                    </a:lnTo>
                    <a:lnTo>
                      <a:pt x="283" y="1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Freeform 37"/>
              <p:cNvSpPr>
                <a:spLocks/>
              </p:cNvSpPr>
              <p:nvPr/>
            </p:nvSpPr>
            <p:spPr bwMode="auto">
              <a:xfrm>
                <a:off x="720" y="1462"/>
                <a:ext cx="786" cy="253"/>
              </a:xfrm>
              <a:custGeom>
                <a:avLst/>
                <a:gdLst>
                  <a:gd name="T0" fmla="*/ 240 w 786"/>
                  <a:gd name="T1" fmla="*/ 1 h 253"/>
                  <a:gd name="T2" fmla="*/ 0 w 786"/>
                  <a:gd name="T3" fmla="*/ 253 h 253"/>
                  <a:gd name="T4" fmla="*/ 566 w 786"/>
                  <a:gd name="T5" fmla="*/ 253 h 253"/>
                  <a:gd name="T6" fmla="*/ 580 w 786"/>
                  <a:gd name="T7" fmla="*/ 240 h 253"/>
                  <a:gd name="T8" fmla="*/ 595 w 786"/>
                  <a:gd name="T9" fmla="*/ 225 h 253"/>
                  <a:gd name="T10" fmla="*/ 611 w 786"/>
                  <a:gd name="T11" fmla="*/ 208 h 253"/>
                  <a:gd name="T12" fmla="*/ 629 w 786"/>
                  <a:gd name="T13" fmla="*/ 191 h 253"/>
                  <a:gd name="T14" fmla="*/ 648 w 786"/>
                  <a:gd name="T15" fmla="*/ 172 h 253"/>
                  <a:gd name="T16" fmla="*/ 666 w 786"/>
                  <a:gd name="T17" fmla="*/ 152 h 253"/>
                  <a:gd name="T18" fmla="*/ 684 w 786"/>
                  <a:gd name="T19" fmla="*/ 133 h 253"/>
                  <a:gd name="T20" fmla="*/ 702 w 786"/>
                  <a:gd name="T21" fmla="*/ 114 h 253"/>
                  <a:gd name="T22" fmla="*/ 719 w 786"/>
                  <a:gd name="T23" fmla="*/ 94 h 253"/>
                  <a:gd name="T24" fmla="*/ 735 w 786"/>
                  <a:gd name="T25" fmla="*/ 77 h 253"/>
                  <a:gd name="T26" fmla="*/ 749 w 786"/>
                  <a:gd name="T27" fmla="*/ 60 h 253"/>
                  <a:gd name="T28" fmla="*/ 762 w 786"/>
                  <a:gd name="T29" fmla="*/ 46 h 253"/>
                  <a:gd name="T30" fmla="*/ 773 w 786"/>
                  <a:gd name="T31" fmla="*/ 34 h 253"/>
                  <a:gd name="T32" fmla="*/ 780 w 786"/>
                  <a:gd name="T33" fmla="*/ 24 h 253"/>
                  <a:gd name="T34" fmla="*/ 785 w 786"/>
                  <a:gd name="T35" fmla="*/ 17 h 253"/>
                  <a:gd name="T36" fmla="*/ 786 w 786"/>
                  <a:gd name="T37" fmla="*/ 13 h 253"/>
                  <a:gd name="T38" fmla="*/ 781 w 786"/>
                  <a:gd name="T39" fmla="*/ 11 h 253"/>
                  <a:gd name="T40" fmla="*/ 766 w 786"/>
                  <a:gd name="T41" fmla="*/ 9 h 253"/>
                  <a:gd name="T42" fmla="*/ 745 w 786"/>
                  <a:gd name="T43" fmla="*/ 7 h 253"/>
                  <a:gd name="T44" fmla="*/ 717 w 786"/>
                  <a:gd name="T45" fmla="*/ 6 h 253"/>
                  <a:gd name="T46" fmla="*/ 683 w 786"/>
                  <a:gd name="T47" fmla="*/ 4 h 253"/>
                  <a:gd name="T48" fmla="*/ 644 w 786"/>
                  <a:gd name="T49" fmla="*/ 3 h 253"/>
                  <a:gd name="T50" fmla="*/ 602 w 786"/>
                  <a:gd name="T51" fmla="*/ 2 h 253"/>
                  <a:gd name="T52" fmla="*/ 558 w 786"/>
                  <a:gd name="T53" fmla="*/ 1 h 253"/>
                  <a:gd name="T54" fmla="*/ 512 w 786"/>
                  <a:gd name="T55" fmla="*/ 1 h 253"/>
                  <a:gd name="T56" fmla="*/ 466 w 786"/>
                  <a:gd name="T57" fmla="*/ 0 h 253"/>
                  <a:gd name="T58" fmla="*/ 421 w 786"/>
                  <a:gd name="T59" fmla="*/ 0 h 253"/>
                  <a:gd name="T60" fmla="*/ 377 w 786"/>
                  <a:gd name="T61" fmla="*/ 0 h 253"/>
                  <a:gd name="T62" fmla="*/ 336 w 786"/>
                  <a:gd name="T63" fmla="*/ 0 h 253"/>
                  <a:gd name="T64" fmla="*/ 298 w 786"/>
                  <a:gd name="T65" fmla="*/ 0 h 253"/>
                  <a:gd name="T66" fmla="*/ 267 w 786"/>
                  <a:gd name="T67" fmla="*/ 1 h 253"/>
                  <a:gd name="T68" fmla="*/ 240 w 786"/>
                  <a:gd name="T69" fmla="*/ 1 h 2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6" h="253">
                    <a:moveTo>
                      <a:pt x="240" y="1"/>
                    </a:moveTo>
                    <a:lnTo>
                      <a:pt x="0" y="253"/>
                    </a:lnTo>
                    <a:lnTo>
                      <a:pt x="566" y="253"/>
                    </a:lnTo>
                    <a:lnTo>
                      <a:pt x="580" y="240"/>
                    </a:lnTo>
                    <a:lnTo>
                      <a:pt x="595" y="225"/>
                    </a:lnTo>
                    <a:lnTo>
                      <a:pt x="611" y="208"/>
                    </a:lnTo>
                    <a:lnTo>
                      <a:pt x="629" y="191"/>
                    </a:lnTo>
                    <a:lnTo>
                      <a:pt x="648" y="172"/>
                    </a:lnTo>
                    <a:lnTo>
                      <a:pt x="666" y="152"/>
                    </a:lnTo>
                    <a:lnTo>
                      <a:pt x="684" y="133"/>
                    </a:lnTo>
                    <a:lnTo>
                      <a:pt x="702" y="114"/>
                    </a:lnTo>
                    <a:lnTo>
                      <a:pt x="719" y="94"/>
                    </a:lnTo>
                    <a:lnTo>
                      <a:pt x="735" y="77"/>
                    </a:lnTo>
                    <a:lnTo>
                      <a:pt x="749" y="60"/>
                    </a:lnTo>
                    <a:lnTo>
                      <a:pt x="762" y="46"/>
                    </a:lnTo>
                    <a:lnTo>
                      <a:pt x="773" y="34"/>
                    </a:lnTo>
                    <a:lnTo>
                      <a:pt x="780" y="24"/>
                    </a:lnTo>
                    <a:lnTo>
                      <a:pt x="785" y="17"/>
                    </a:lnTo>
                    <a:lnTo>
                      <a:pt x="786" y="13"/>
                    </a:lnTo>
                    <a:lnTo>
                      <a:pt x="781" y="11"/>
                    </a:lnTo>
                    <a:lnTo>
                      <a:pt x="766" y="9"/>
                    </a:lnTo>
                    <a:lnTo>
                      <a:pt x="745" y="7"/>
                    </a:lnTo>
                    <a:lnTo>
                      <a:pt x="717" y="6"/>
                    </a:lnTo>
                    <a:lnTo>
                      <a:pt x="683" y="4"/>
                    </a:lnTo>
                    <a:lnTo>
                      <a:pt x="644" y="3"/>
                    </a:lnTo>
                    <a:lnTo>
                      <a:pt x="602" y="2"/>
                    </a:lnTo>
                    <a:lnTo>
                      <a:pt x="558" y="1"/>
                    </a:lnTo>
                    <a:lnTo>
                      <a:pt x="512" y="1"/>
                    </a:lnTo>
                    <a:lnTo>
                      <a:pt x="466" y="0"/>
                    </a:lnTo>
                    <a:lnTo>
                      <a:pt x="421" y="0"/>
                    </a:lnTo>
                    <a:lnTo>
                      <a:pt x="377" y="0"/>
                    </a:lnTo>
                    <a:lnTo>
                      <a:pt x="336" y="0"/>
                    </a:lnTo>
                    <a:lnTo>
                      <a:pt x="298" y="0"/>
                    </a:lnTo>
                    <a:lnTo>
                      <a:pt x="267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Freeform 38"/>
              <p:cNvSpPr>
                <a:spLocks/>
              </p:cNvSpPr>
              <p:nvPr/>
            </p:nvSpPr>
            <p:spPr bwMode="auto">
              <a:xfrm>
                <a:off x="720" y="1477"/>
                <a:ext cx="728" cy="238"/>
              </a:xfrm>
              <a:custGeom>
                <a:avLst/>
                <a:gdLst>
                  <a:gd name="T0" fmla="*/ 224 w 728"/>
                  <a:gd name="T1" fmla="*/ 2 h 238"/>
                  <a:gd name="T2" fmla="*/ 0 w 728"/>
                  <a:gd name="T3" fmla="*/ 238 h 238"/>
                  <a:gd name="T4" fmla="*/ 526 w 728"/>
                  <a:gd name="T5" fmla="*/ 238 h 238"/>
                  <a:gd name="T6" fmla="*/ 540 w 728"/>
                  <a:gd name="T7" fmla="*/ 226 h 238"/>
                  <a:gd name="T8" fmla="*/ 554 w 728"/>
                  <a:gd name="T9" fmla="*/ 211 h 238"/>
                  <a:gd name="T10" fmla="*/ 570 w 728"/>
                  <a:gd name="T11" fmla="*/ 196 h 238"/>
                  <a:gd name="T12" fmla="*/ 587 w 728"/>
                  <a:gd name="T13" fmla="*/ 180 h 238"/>
                  <a:gd name="T14" fmla="*/ 603 w 728"/>
                  <a:gd name="T15" fmla="*/ 162 h 238"/>
                  <a:gd name="T16" fmla="*/ 620 w 728"/>
                  <a:gd name="T17" fmla="*/ 144 h 238"/>
                  <a:gd name="T18" fmla="*/ 637 w 728"/>
                  <a:gd name="T19" fmla="*/ 127 h 238"/>
                  <a:gd name="T20" fmla="*/ 654 w 728"/>
                  <a:gd name="T21" fmla="*/ 108 h 238"/>
                  <a:gd name="T22" fmla="*/ 668 w 728"/>
                  <a:gd name="T23" fmla="*/ 91 h 238"/>
                  <a:gd name="T24" fmla="*/ 683 w 728"/>
                  <a:gd name="T25" fmla="*/ 74 h 238"/>
                  <a:gd name="T26" fmla="*/ 696 w 728"/>
                  <a:gd name="T27" fmla="*/ 60 h 238"/>
                  <a:gd name="T28" fmla="*/ 707 w 728"/>
                  <a:gd name="T29" fmla="*/ 46 h 238"/>
                  <a:gd name="T30" fmla="*/ 717 w 728"/>
                  <a:gd name="T31" fmla="*/ 34 h 238"/>
                  <a:gd name="T32" fmla="*/ 723 w 728"/>
                  <a:gd name="T33" fmla="*/ 26 h 238"/>
                  <a:gd name="T34" fmla="*/ 726 w 728"/>
                  <a:gd name="T35" fmla="*/ 19 h 238"/>
                  <a:gd name="T36" fmla="*/ 728 w 728"/>
                  <a:gd name="T37" fmla="*/ 15 h 238"/>
                  <a:gd name="T38" fmla="*/ 723 w 728"/>
                  <a:gd name="T39" fmla="*/ 13 h 238"/>
                  <a:gd name="T40" fmla="*/ 709 w 728"/>
                  <a:gd name="T41" fmla="*/ 11 h 238"/>
                  <a:gd name="T42" fmla="*/ 690 w 728"/>
                  <a:gd name="T43" fmla="*/ 9 h 238"/>
                  <a:gd name="T44" fmla="*/ 665 w 728"/>
                  <a:gd name="T45" fmla="*/ 8 h 238"/>
                  <a:gd name="T46" fmla="*/ 634 w 728"/>
                  <a:gd name="T47" fmla="*/ 6 h 238"/>
                  <a:gd name="T48" fmla="*/ 599 w 728"/>
                  <a:gd name="T49" fmla="*/ 5 h 238"/>
                  <a:gd name="T50" fmla="*/ 560 w 728"/>
                  <a:gd name="T51" fmla="*/ 4 h 238"/>
                  <a:gd name="T52" fmla="*/ 520 w 728"/>
                  <a:gd name="T53" fmla="*/ 3 h 238"/>
                  <a:gd name="T54" fmla="*/ 478 w 728"/>
                  <a:gd name="T55" fmla="*/ 2 h 238"/>
                  <a:gd name="T56" fmla="*/ 435 w 728"/>
                  <a:gd name="T57" fmla="*/ 2 h 238"/>
                  <a:gd name="T58" fmla="*/ 394 w 728"/>
                  <a:gd name="T59" fmla="*/ 0 h 238"/>
                  <a:gd name="T60" fmla="*/ 354 w 728"/>
                  <a:gd name="T61" fmla="*/ 0 h 238"/>
                  <a:gd name="T62" fmla="*/ 315 w 728"/>
                  <a:gd name="T63" fmla="*/ 0 h 238"/>
                  <a:gd name="T64" fmla="*/ 280 w 728"/>
                  <a:gd name="T65" fmla="*/ 0 h 238"/>
                  <a:gd name="T66" fmla="*/ 250 w 728"/>
                  <a:gd name="T67" fmla="*/ 2 h 238"/>
                  <a:gd name="T68" fmla="*/ 224 w 728"/>
                  <a:gd name="T69" fmla="*/ 2 h 2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8" h="238">
                    <a:moveTo>
                      <a:pt x="224" y="2"/>
                    </a:moveTo>
                    <a:lnTo>
                      <a:pt x="0" y="238"/>
                    </a:lnTo>
                    <a:lnTo>
                      <a:pt x="526" y="238"/>
                    </a:lnTo>
                    <a:lnTo>
                      <a:pt x="540" y="226"/>
                    </a:lnTo>
                    <a:lnTo>
                      <a:pt x="554" y="211"/>
                    </a:lnTo>
                    <a:lnTo>
                      <a:pt x="570" y="196"/>
                    </a:lnTo>
                    <a:lnTo>
                      <a:pt x="587" y="180"/>
                    </a:lnTo>
                    <a:lnTo>
                      <a:pt x="603" y="162"/>
                    </a:lnTo>
                    <a:lnTo>
                      <a:pt x="620" y="144"/>
                    </a:lnTo>
                    <a:lnTo>
                      <a:pt x="637" y="127"/>
                    </a:lnTo>
                    <a:lnTo>
                      <a:pt x="654" y="108"/>
                    </a:lnTo>
                    <a:lnTo>
                      <a:pt x="668" y="91"/>
                    </a:lnTo>
                    <a:lnTo>
                      <a:pt x="683" y="74"/>
                    </a:lnTo>
                    <a:lnTo>
                      <a:pt x="696" y="60"/>
                    </a:lnTo>
                    <a:lnTo>
                      <a:pt x="707" y="46"/>
                    </a:lnTo>
                    <a:lnTo>
                      <a:pt x="717" y="34"/>
                    </a:lnTo>
                    <a:lnTo>
                      <a:pt x="723" y="26"/>
                    </a:lnTo>
                    <a:lnTo>
                      <a:pt x="726" y="19"/>
                    </a:lnTo>
                    <a:lnTo>
                      <a:pt x="728" y="15"/>
                    </a:lnTo>
                    <a:lnTo>
                      <a:pt x="723" y="13"/>
                    </a:lnTo>
                    <a:lnTo>
                      <a:pt x="709" y="11"/>
                    </a:lnTo>
                    <a:lnTo>
                      <a:pt x="690" y="9"/>
                    </a:lnTo>
                    <a:lnTo>
                      <a:pt x="665" y="8"/>
                    </a:lnTo>
                    <a:lnTo>
                      <a:pt x="634" y="6"/>
                    </a:lnTo>
                    <a:lnTo>
                      <a:pt x="599" y="5"/>
                    </a:lnTo>
                    <a:lnTo>
                      <a:pt x="560" y="4"/>
                    </a:lnTo>
                    <a:lnTo>
                      <a:pt x="520" y="3"/>
                    </a:lnTo>
                    <a:lnTo>
                      <a:pt x="478" y="2"/>
                    </a:lnTo>
                    <a:lnTo>
                      <a:pt x="435" y="2"/>
                    </a:lnTo>
                    <a:lnTo>
                      <a:pt x="394" y="0"/>
                    </a:lnTo>
                    <a:lnTo>
                      <a:pt x="354" y="0"/>
                    </a:lnTo>
                    <a:lnTo>
                      <a:pt x="315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24" y="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Freeform 39"/>
              <p:cNvSpPr>
                <a:spLocks/>
              </p:cNvSpPr>
              <p:nvPr/>
            </p:nvSpPr>
            <p:spPr bwMode="auto">
              <a:xfrm>
                <a:off x="720" y="1493"/>
                <a:ext cx="672" cy="222"/>
              </a:xfrm>
              <a:custGeom>
                <a:avLst/>
                <a:gdLst>
                  <a:gd name="T0" fmla="*/ 210 w 672"/>
                  <a:gd name="T1" fmla="*/ 1 h 222"/>
                  <a:gd name="T2" fmla="*/ 0 w 672"/>
                  <a:gd name="T3" fmla="*/ 222 h 222"/>
                  <a:gd name="T4" fmla="*/ 486 w 672"/>
                  <a:gd name="T5" fmla="*/ 222 h 222"/>
                  <a:gd name="T6" fmla="*/ 513 w 672"/>
                  <a:gd name="T7" fmla="*/ 197 h 222"/>
                  <a:gd name="T8" fmla="*/ 543 w 672"/>
                  <a:gd name="T9" fmla="*/ 166 h 222"/>
                  <a:gd name="T10" fmla="*/ 575 w 672"/>
                  <a:gd name="T11" fmla="*/ 135 h 222"/>
                  <a:gd name="T12" fmla="*/ 605 w 672"/>
                  <a:gd name="T13" fmla="*/ 102 h 222"/>
                  <a:gd name="T14" fmla="*/ 632 w 672"/>
                  <a:gd name="T15" fmla="*/ 72 h 222"/>
                  <a:gd name="T16" fmla="*/ 654 w 672"/>
                  <a:gd name="T17" fmla="*/ 46 h 222"/>
                  <a:gd name="T18" fmla="*/ 668 w 672"/>
                  <a:gd name="T19" fmla="*/ 27 h 222"/>
                  <a:gd name="T20" fmla="*/ 672 w 672"/>
                  <a:gd name="T21" fmla="*/ 17 h 222"/>
                  <a:gd name="T22" fmla="*/ 667 w 672"/>
                  <a:gd name="T23" fmla="*/ 15 h 222"/>
                  <a:gd name="T24" fmla="*/ 656 w 672"/>
                  <a:gd name="T25" fmla="*/ 12 h 222"/>
                  <a:gd name="T26" fmla="*/ 638 w 672"/>
                  <a:gd name="T27" fmla="*/ 10 h 222"/>
                  <a:gd name="T28" fmla="*/ 615 w 672"/>
                  <a:gd name="T29" fmla="*/ 9 h 222"/>
                  <a:gd name="T30" fmla="*/ 587 w 672"/>
                  <a:gd name="T31" fmla="*/ 7 h 222"/>
                  <a:gd name="T32" fmla="*/ 555 w 672"/>
                  <a:gd name="T33" fmla="*/ 5 h 222"/>
                  <a:gd name="T34" fmla="*/ 520 w 672"/>
                  <a:gd name="T35" fmla="*/ 4 h 222"/>
                  <a:gd name="T36" fmla="*/ 484 w 672"/>
                  <a:gd name="T37" fmla="*/ 3 h 222"/>
                  <a:gd name="T38" fmla="*/ 445 w 672"/>
                  <a:gd name="T39" fmla="*/ 1 h 222"/>
                  <a:gd name="T40" fmla="*/ 406 w 672"/>
                  <a:gd name="T41" fmla="*/ 1 h 222"/>
                  <a:gd name="T42" fmla="*/ 369 w 672"/>
                  <a:gd name="T43" fmla="*/ 0 h 222"/>
                  <a:gd name="T44" fmla="*/ 331 w 672"/>
                  <a:gd name="T45" fmla="*/ 0 h 222"/>
                  <a:gd name="T46" fmla="*/ 296 w 672"/>
                  <a:gd name="T47" fmla="*/ 0 h 222"/>
                  <a:gd name="T48" fmla="*/ 263 w 672"/>
                  <a:gd name="T49" fmla="*/ 0 h 222"/>
                  <a:gd name="T50" fmla="*/ 234 w 672"/>
                  <a:gd name="T51" fmla="*/ 1 h 222"/>
                  <a:gd name="T52" fmla="*/ 210 w 672"/>
                  <a:gd name="T53" fmla="*/ 1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72" h="222">
                    <a:moveTo>
                      <a:pt x="210" y="1"/>
                    </a:moveTo>
                    <a:lnTo>
                      <a:pt x="0" y="222"/>
                    </a:lnTo>
                    <a:lnTo>
                      <a:pt x="486" y="222"/>
                    </a:lnTo>
                    <a:lnTo>
                      <a:pt x="513" y="197"/>
                    </a:lnTo>
                    <a:lnTo>
                      <a:pt x="543" y="166"/>
                    </a:lnTo>
                    <a:lnTo>
                      <a:pt x="575" y="135"/>
                    </a:lnTo>
                    <a:lnTo>
                      <a:pt x="605" y="102"/>
                    </a:lnTo>
                    <a:lnTo>
                      <a:pt x="632" y="72"/>
                    </a:lnTo>
                    <a:lnTo>
                      <a:pt x="654" y="46"/>
                    </a:lnTo>
                    <a:lnTo>
                      <a:pt x="668" y="27"/>
                    </a:lnTo>
                    <a:lnTo>
                      <a:pt x="672" y="17"/>
                    </a:lnTo>
                    <a:lnTo>
                      <a:pt x="667" y="15"/>
                    </a:lnTo>
                    <a:lnTo>
                      <a:pt x="656" y="12"/>
                    </a:lnTo>
                    <a:lnTo>
                      <a:pt x="638" y="10"/>
                    </a:lnTo>
                    <a:lnTo>
                      <a:pt x="615" y="9"/>
                    </a:lnTo>
                    <a:lnTo>
                      <a:pt x="587" y="7"/>
                    </a:lnTo>
                    <a:lnTo>
                      <a:pt x="555" y="5"/>
                    </a:lnTo>
                    <a:lnTo>
                      <a:pt x="520" y="4"/>
                    </a:lnTo>
                    <a:lnTo>
                      <a:pt x="484" y="3"/>
                    </a:lnTo>
                    <a:lnTo>
                      <a:pt x="445" y="1"/>
                    </a:lnTo>
                    <a:lnTo>
                      <a:pt x="406" y="1"/>
                    </a:lnTo>
                    <a:lnTo>
                      <a:pt x="369" y="0"/>
                    </a:lnTo>
                    <a:lnTo>
                      <a:pt x="331" y="0"/>
                    </a:lnTo>
                    <a:lnTo>
                      <a:pt x="296" y="0"/>
                    </a:lnTo>
                    <a:lnTo>
                      <a:pt x="263" y="0"/>
                    </a:lnTo>
                    <a:lnTo>
                      <a:pt x="234" y="1"/>
                    </a:lnTo>
                    <a:lnTo>
                      <a:pt x="210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Freeform 40"/>
              <p:cNvSpPr>
                <a:spLocks/>
              </p:cNvSpPr>
              <p:nvPr/>
            </p:nvSpPr>
            <p:spPr bwMode="auto">
              <a:xfrm>
                <a:off x="720" y="1510"/>
                <a:ext cx="614" cy="205"/>
              </a:xfrm>
              <a:custGeom>
                <a:avLst/>
                <a:gdLst>
                  <a:gd name="T0" fmla="*/ 194 w 614"/>
                  <a:gd name="T1" fmla="*/ 0 h 205"/>
                  <a:gd name="T2" fmla="*/ 0 w 614"/>
                  <a:gd name="T3" fmla="*/ 205 h 205"/>
                  <a:gd name="T4" fmla="*/ 446 w 614"/>
                  <a:gd name="T5" fmla="*/ 205 h 205"/>
                  <a:gd name="T6" fmla="*/ 472 w 614"/>
                  <a:gd name="T7" fmla="*/ 181 h 205"/>
                  <a:gd name="T8" fmla="*/ 500 w 614"/>
                  <a:gd name="T9" fmla="*/ 153 h 205"/>
                  <a:gd name="T10" fmla="*/ 528 w 614"/>
                  <a:gd name="T11" fmla="*/ 124 h 205"/>
                  <a:gd name="T12" fmla="*/ 555 w 614"/>
                  <a:gd name="T13" fmla="*/ 95 h 205"/>
                  <a:gd name="T14" fmla="*/ 578 w 614"/>
                  <a:gd name="T15" fmla="*/ 67 h 205"/>
                  <a:gd name="T16" fmla="*/ 598 w 614"/>
                  <a:gd name="T17" fmla="*/ 44 h 205"/>
                  <a:gd name="T18" fmla="*/ 610 w 614"/>
                  <a:gd name="T19" fmla="*/ 27 h 205"/>
                  <a:gd name="T20" fmla="*/ 614 w 614"/>
                  <a:gd name="T21" fmla="*/ 17 h 205"/>
                  <a:gd name="T22" fmla="*/ 610 w 614"/>
                  <a:gd name="T23" fmla="*/ 15 h 205"/>
                  <a:gd name="T24" fmla="*/ 599 w 614"/>
                  <a:gd name="T25" fmla="*/ 12 h 205"/>
                  <a:gd name="T26" fmla="*/ 583 w 614"/>
                  <a:gd name="T27" fmla="*/ 10 h 205"/>
                  <a:gd name="T28" fmla="*/ 563 w 614"/>
                  <a:gd name="T29" fmla="*/ 9 h 205"/>
                  <a:gd name="T30" fmla="*/ 538 w 614"/>
                  <a:gd name="T31" fmla="*/ 6 h 205"/>
                  <a:gd name="T32" fmla="*/ 509 w 614"/>
                  <a:gd name="T33" fmla="*/ 5 h 205"/>
                  <a:gd name="T34" fmla="*/ 479 w 614"/>
                  <a:gd name="T35" fmla="*/ 4 h 205"/>
                  <a:gd name="T36" fmla="*/ 446 w 614"/>
                  <a:gd name="T37" fmla="*/ 3 h 205"/>
                  <a:gd name="T38" fmla="*/ 411 w 614"/>
                  <a:gd name="T39" fmla="*/ 1 h 205"/>
                  <a:gd name="T40" fmla="*/ 376 w 614"/>
                  <a:gd name="T41" fmla="*/ 1 h 205"/>
                  <a:gd name="T42" fmla="*/ 342 w 614"/>
                  <a:gd name="T43" fmla="*/ 0 h 205"/>
                  <a:gd name="T44" fmla="*/ 308 w 614"/>
                  <a:gd name="T45" fmla="*/ 0 h 205"/>
                  <a:gd name="T46" fmla="*/ 275 w 614"/>
                  <a:gd name="T47" fmla="*/ 0 h 205"/>
                  <a:gd name="T48" fmla="*/ 245 w 614"/>
                  <a:gd name="T49" fmla="*/ 0 h 205"/>
                  <a:gd name="T50" fmla="*/ 218 w 614"/>
                  <a:gd name="T51" fmla="*/ 0 h 205"/>
                  <a:gd name="T52" fmla="*/ 194 w 614"/>
                  <a:gd name="T53" fmla="*/ 0 h 2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14" h="205">
                    <a:moveTo>
                      <a:pt x="194" y="0"/>
                    </a:moveTo>
                    <a:lnTo>
                      <a:pt x="0" y="205"/>
                    </a:lnTo>
                    <a:lnTo>
                      <a:pt x="446" y="205"/>
                    </a:lnTo>
                    <a:lnTo>
                      <a:pt x="472" y="181"/>
                    </a:lnTo>
                    <a:lnTo>
                      <a:pt x="500" y="153"/>
                    </a:lnTo>
                    <a:lnTo>
                      <a:pt x="528" y="124"/>
                    </a:lnTo>
                    <a:lnTo>
                      <a:pt x="555" y="95"/>
                    </a:lnTo>
                    <a:lnTo>
                      <a:pt x="578" y="67"/>
                    </a:lnTo>
                    <a:lnTo>
                      <a:pt x="598" y="44"/>
                    </a:lnTo>
                    <a:lnTo>
                      <a:pt x="610" y="27"/>
                    </a:lnTo>
                    <a:lnTo>
                      <a:pt x="614" y="17"/>
                    </a:lnTo>
                    <a:lnTo>
                      <a:pt x="610" y="15"/>
                    </a:lnTo>
                    <a:lnTo>
                      <a:pt x="599" y="12"/>
                    </a:lnTo>
                    <a:lnTo>
                      <a:pt x="583" y="10"/>
                    </a:lnTo>
                    <a:lnTo>
                      <a:pt x="563" y="9"/>
                    </a:lnTo>
                    <a:lnTo>
                      <a:pt x="538" y="6"/>
                    </a:lnTo>
                    <a:lnTo>
                      <a:pt x="509" y="5"/>
                    </a:lnTo>
                    <a:lnTo>
                      <a:pt x="479" y="4"/>
                    </a:lnTo>
                    <a:lnTo>
                      <a:pt x="446" y="3"/>
                    </a:lnTo>
                    <a:lnTo>
                      <a:pt x="411" y="1"/>
                    </a:lnTo>
                    <a:lnTo>
                      <a:pt x="376" y="1"/>
                    </a:lnTo>
                    <a:lnTo>
                      <a:pt x="342" y="0"/>
                    </a:lnTo>
                    <a:lnTo>
                      <a:pt x="308" y="0"/>
                    </a:lnTo>
                    <a:lnTo>
                      <a:pt x="275" y="0"/>
                    </a:lnTo>
                    <a:lnTo>
                      <a:pt x="245" y="0"/>
                    </a:lnTo>
                    <a:lnTo>
                      <a:pt x="218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Freeform 41"/>
              <p:cNvSpPr>
                <a:spLocks/>
              </p:cNvSpPr>
              <p:nvPr/>
            </p:nvSpPr>
            <p:spPr bwMode="auto">
              <a:xfrm>
                <a:off x="720" y="1526"/>
                <a:ext cx="557" cy="189"/>
              </a:xfrm>
              <a:custGeom>
                <a:avLst/>
                <a:gdLst>
                  <a:gd name="T0" fmla="*/ 178 w 557"/>
                  <a:gd name="T1" fmla="*/ 1 h 189"/>
                  <a:gd name="T2" fmla="*/ 0 w 557"/>
                  <a:gd name="T3" fmla="*/ 189 h 189"/>
                  <a:gd name="T4" fmla="*/ 407 w 557"/>
                  <a:gd name="T5" fmla="*/ 189 h 189"/>
                  <a:gd name="T6" fmla="*/ 432 w 557"/>
                  <a:gd name="T7" fmla="*/ 167 h 189"/>
                  <a:gd name="T8" fmla="*/ 457 w 557"/>
                  <a:gd name="T9" fmla="*/ 142 h 189"/>
                  <a:gd name="T10" fmla="*/ 483 w 557"/>
                  <a:gd name="T11" fmla="*/ 115 h 189"/>
                  <a:gd name="T12" fmla="*/ 506 w 557"/>
                  <a:gd name="T13" fmla="*/ 88 h 189"/>
                  <a:gd name="T14" fmla="*/ 528 w 557"/>
                  <a:gd name="T15" fmla="*/ 64 h 189"/>
                  <a:gd name="T16" fmla="*/ 543 w 557"/>
                  <a:gd name="T17" fmla="*/ 44 h 189"/>
                  <a:gd name="T18" fmla="*/ 554 w 557"/>
                  <a:gd name="T19" fmla="*/ 28 h 189"/>
                  <a:gd name="T20" fmla="*/ 557 w 557"/>
                  <a:gd name="T21" fmla="*/ 19 h 189"/>
                  <a:gd name="T22" fmla="*/ 553 w 557"/>
                  <a:gd name="T23" fmla="*/ 17 h 189"/>
                  <a:gd name="T24" fmla="*/ 543 w 557"/>
                  <a:gd name="T25" fmla="*/ 14 h 189"/>
                  <a:gd name="T26" fmla="*/ 530 w 557"/>
                  <a:gd name="T27" fmla="*/ 12 h 189"/>
                  <a:gd name="T28" fmla="*/ 511 w 557"/>
                  <a:gd name="T29" fmla="*/ 10 h 189"/>
                  <a:gd name="T30" fmla="*/ 489 w 557"/>
                  <a:gd name="T31" fmla="*/ 8 h 189"/>
                  <a:gd name="T32" fmla="*/ 464 w 557"/>
                  <a:gd name="T33" fmla="*/ 6 h 189"/>
                  <a:gd name="T34" fmla="*/ 437 w 557"/>
                  <a:gd name="T35" fmla="*/ 5 h 189"/>
                  <a:gd name="T36" fmla="*/ 407 w 557"/>
                  <a:gd name="T37" fmla="*/ 4 h 189"/>
                  <a:gd name="T38" fmla="*/ 376 w 557"/>
                  <a:gd name="T39" fmla="*/ 2 h 189"/>
                  <a:gd name="T40" fmla="*/ 346 w 557"/>
                  <a:gd name="T41" fmla="*/ 1 h 189"/>
                  <a:gd name="T42" fmla="*/ 314 w 557"/>
                  <a:gd name="T43" fmla="*/ 1 h 189"/>
                  <a:gd name="T44" fmla="*/ 284 w 557"/>
                  <a:gd name="T45" fmla="*/ 0 h 189"/>
                  <a:gd name="T46" fmla="*/ 253 w 557"/>
                  <a:gd name="T47" fmla="*/ 0 h 189"/>
                  <a:gd name="T48" fmla="*/ 226 w 557"/>
                  <a:gd name="T49" fmla="*/ 0 h 189"/>
                  <a:gd name="T50" fmla="*/ 200 w 557"/>
                  <a:gd name="T51" fmla="*/ 1 h 189"/>
                  <a:gd name="T52" fmla="*/ 178 w 557"/>
                  <a:gd name="T53" fmla="*/ 1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57" h="189">
                    <a:moveTo>
                      <a:pt x="178" y="1"/>
                    </a:moveTo>
                    <a:lnTo>
                      <a:pt x="0" y="189"/>
                    </a:lnTo>
                    <a:lnTo>
                      <a:pt x="407" y="189"/>
                    </a:lnTo>
                    <a:lnTo>
                      <a:pt x="432" y="167"/>
                    </a:lnTo>
                    <a:lnTo>
                      <a:pt x="457" y="142"/>
                    </a:lnTo>
                    <a:lnTo>
                      <a:pt x="483" y="115"/>
                    </a:lnTo>
                    <a:lnTo>
                      <a:pt x="506" y="88"/>
                    </a:lnTo>
                    <a:lnTo>
                      <a:pt x="528" y="64"/>
                    </a:lnTo>
                    <a:lnTo>
                      <a:pt x="543" y="44"/>
                    </a:lnTo>
                    <a:lnTo>
                      <a:pt x="554" y="28"/>
                    </a:lnTo>
                    <a:lnTo>
                      <a:pt x="557" y="19"/>
                    </a:lnTo>
                    <a:lnTo>
                      <a:pt x="553" y="17"/>
                    </a:lnTo>
                    <a:lnTo>
                      <a:pt x="543" y="14"/>
                    </a:lnTo>
                    <a:lnTo>
                      <a:pt x="530" y="12"/>
                    </a:lnTo>
                    <a:lnTo>
                      <a:pt x="511" y="10"/>
                    </a:lnTo>
                    <a:lnTo>
                      <a:pt x="489" y="8"/>
                    </a:lnTo>
                    <a:lnTo>
                      <a:pt x="464" y="6"/>
                    </a:lnTo>
                    <a:lnTo>
                      <a:pt x="437" y="5"/>
                    </a:lnTo>
                    <a:lnTo>
                      <a:pt x="407" y="4"/>
                    </a:lnTo>
                    <a:lnTo>
                      <a:pt x="376" y="2"/>
                    </a:lnTo>
                    <a:lnTo>
                      <a:pt x="346" y="1"/>
                    </a:lnTo>
                    <a:lnTo>
                      <a:pt x="314" y="1"/>
                    </a:lnTo>
                    <a:lnTo>
                      <a:pt x="284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200" y="1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42"/>
              <p:cNvSpPr>
                <a:spLocks/>
              </p:cNvSpPr>
              <p:nvPr/>
            </p:nvSpPr>
            <p:spPr bwMode="auto">
              <a:xfrm>
                <a:off x="720" y="1542"/>
                <a:ext cx="498" cy="173"/>
              </a:xfrm>
              <a:custGeom>
                <a:avLst/>
                <a:gdLst>
                  <a:gd name="T0" fmla="*/ 164 w 498"/>
                  <a:gd name="T1" fmla="*/ 1 h 173"/>
                  <a:gd name="T2" fmla="*/ 0 w 498"/>
                  <a:gd name="T3" fmla="*/ 173 h 173"/>
                  <a:gd name="T4" fmla="*/ 369 w 498"/>
                  <a:gd name="T5" fmla="*/ 173 h 173"/>
                  <a:gd name="T6" fmla="*/ 391 w 498"/>
                  <a:gd name="T7" fmla="*/ 152 h 173"/>
                  <a:gd name="T8" fmla="*/ 414 w 498"/>
                  <a:gd name="T9" fmla="*/ 129 h 173"/>
                  <a:gd name="T10" fmla="*/ 435 w 498"/>
                  <a:gd name="T11" fmla="*/ 106 h 173"/>
                  <a:gd name="T12" fmla="*/ 456 w 498"/>
                  <a:gd name="T13" fmla="*/ 83 h 173"/>
                  <a:gd name="T14" fmla="*/ 474 w 498"/>
                  <a:gd name="T15" fmla="*/ 62 h 173"/>
                  <a:gd name="T16" fmla="*/ 488 w 498"/>
                  <a:gd name="T17" fmla="*/ 43 h 173"/>
                  <a:gd name="T18" fmla="*/ 496 w 498"/>
                  <a:gd name="T19" fmla="*/ 30 h 173"/>
                  <a:gd name="T20" fmla="*/ 498 w 498"/>
                  <a:gd name="T21" fmla="*/ 22 h 173"/>
                  <a:gd name="T22" fmla="*/ 495 w 498"/>
                  <a:gd name="T23" fmla="*/ 19 h 173"/>
                  <a:gd name="T24" fmla="*/ 488 w 498"/>
                  <a:gd name="T25" fmla="*/ 15 h 173"/>
                  <a:gd name="T26" fmla="*/ 474 w 498"/>
                  <a:gd name="T27" fmla="*/ 13 h 173"/>
                  <a:gd name="T28" fmla="*/ 458 w 498"/>
                  <a:gd name="T29" fmla="*/ 11 h 173"/>
                  <a:gd name="T30" fmla="*/ 440 w 498"/>
                  <a:gd name="T31" fmla="*/ 9 h 173"/>
                  <a:gd name="T32" fmla="*/ 418 w 498"/>
                  <a:gd name="T33" fmla="*/ 7 h 173"/>
                  <a:gd name="T34" fmla="*/ 394 w 498"/>
                  <a:gd name="T35" fmla="*/ 6 h 173"/>
                  <a:gd name="T36" fmla="*/ 369 w 498"/>
                  <a:gd name="T37" fmla="*/ 3 h 173"/>
                  <a:gd name="T38" fmla="*/ 342 w 498"/>
                  <a:gd name="T39" fmla="*/ 2 h 173"/>
                  <a:gd name="T40" fmla="*/ 314 w 498"/>
                  <a:gd name="T41" fmla="*/ 2 h 173"/>
                  <a:gd name="T42" fmla="*/ 286 w 498"/>
                  <a:gd name="T43" fmla="*/ 1 h 173"/>
                  <a:gd name="T44" fmla="*/ 260 w 498"/>
                  <a:gd name="T45" fmla="*/ 1 h 173"/>
                  <a:gd name="T46" fmla="*/ 233 w 498"/>
                  <a:gd name="T47" fmla="*/ 0 h 173"/>
                  <a:gd name="T48" fmla="*/ 207 w 498"/>
                  <a:gd name="T49" fmla="*/ 0 h 173"/>
                  <a:gd name="T50" fmla="*/ 184 w 498"/>
                  <a:gd name="T51" fmla="*/ 1 h 173"/>
                  <a:gd name="T52" fmla="*/ 164 w 498"/>
                  <a:gd name="T53" fmla="*/ 1 h 1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8" h="173">
                    <a:moveTo>
                      <a:pt x="164" y="1"/>
                    </a:moveTo>
                    <a:lnTo>
                      <a:pt x="0" y="173"/>
                    </a:lnTo>
                    <a:lnTo>
                      <a:pt x="369" y="173"/>
                    </a:lnTo>
                    <a:lnTo>
                      <a:pt x="391" y="152"/>
                    </a:lnTo>
                    <a:lnTo>
                      <a:pt x="414" y="129"/>
                    </a:lnTo>
                    <a:lnTo>
                      <a:pt x="435" y="106"/>
                    </a:lnTo>
                    <a:lnTo>
                      <a:pt x="456" y="83"/>
                    </a:lnTo>
                    <a:lnTo>
                      <a:pt x="474" y="62"/>
                    </a:lnTo>
                    <a:lnTo>
                      <a:pt x="488" y="43"/>
                    </a:lnTo>
                    <a:lnTo>
                      <a:pt x="496" y="30"/>
                    </a:lnTo>
                    <a:lnTo>
                      <a:pt x="498" y="22"/>
                    </a:lnTo>
                    <a:lnTo>
                      <a:pt x="495" y="19"/>
                    </a:lnTo>
                    <a:lnTo>
                      <a:pt x="488" y="15"/>
                    </a:lnTo>
                    <a:lnTo>
                      <a:pt x="474" y="13"/>
                    </a:lnTo>
                    <a:lnTo>
                      <a:pt x="458" y="11"/>
                    </a:lnTo>
                    <a:lnTo>
                      <a:pt x="440" y="9"/>
                    </a:lnTo>
                    <a:lnTo>
                      <a:pt x="418" y="7"/>
                    </a:lnTo>
                    <a:lnTo>
                      <a:pt x="394" y="6"/>
                    </a:lnTo>
                    <a:lnTo>
                      <a:pt x="369" y="3"/>
                    </a:lnTo>
                    <a:lnTo>
                      <a:pt x="342" y="2"/>
                    </a:lnTo>
                    <a:lnTo>
                      <a:pt x="314" y="2"/>
                    </a:lnTo>
                    <a:lnTo>
                      <a:pt x="286" y="1"/>
                    </a:lnTo>
                    <a:lnTo>
                      <a:pt x="260" y="1"/>
                    </a:lnTo>
                    <a:lnTo>
                      <a:pt x="233" y="0"/>
                    </a:lnTo>
                    <a:lnTo>
                      <a:pt x="207" y="0"/>
                    </a:lnTo>
                    <a:lnTo>
                      <a:pt x="184" y="1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Freeform 43"/>
              <p:cNvSpPr>
                <a:spLocks/>
              </p:cNvSpPr>
              <p:nvPr/>
            </p:nvSpPr>
            <p:spPr bwMode="auto">
              <a:xfrm>
                <a:off x="720" y="1559"/>
                <a:ext cx="441" cy="156"/>
              </a:xfrm>
              <a:custGeom>
                <a:avLst/>
                <a:gdLst>
                  <a:gd name="T0" fmla="*/ 148 w 441"/>
                  <a:gd name="T1" fmla="*/ 0 h 156"/>
                  <a:gd name="T2" fmla="*/ 0 w 441"/>
                  <a:gd name="T3" fmla="*/ 156 h 156"/>
                  <a:gd name="T4" fmla="*/ 329 w 441"/>
                  <a:gd name="T5" fmla="*/ 156 h 156"/>
                  <a:gd name="T6" fmla="*/ 348 w 441"/>
                  <a:gd name="T7" fmla="*/ 138 h 156"/>
                  <a:gd name="T8" fmla="*/ 369 w 441"/>
                  <a:gd name="T9" fmla="*/ 117 h 156"/>
                  <a:gd name="T10" fmla="*/ 388 w 441"/>
                  <a:gd name="T11" fmla="*/ 97 h 156"/>
                  <a:gd name="T12" fmla="*/ 406 w 441"/>
                  <a:gd name="T13" fmla="*/ 77 h 156"/>
                  <a:gd name="T14" fmla="*/ 421 w 441"/>
                  <a:gd name="T15" fmla="*/ 58 h 156"/>
                  <a:gd name="T16" fmla="*/ 433 w 441"/>
                  <a:gd name="T17" fmla="*/ 42 h 156"/>
                  <a:gd name="T18" fmla="*/ 440 w 441"/>
                  <a:gd name="T19" fmla="*/ 30 h 156"/>
                  <a:gd name="T20" fmla="*/ 441 w 441"/>
                  <a:gd name="T21" fmla="*/ 21 h 156"/>
                  <a:gd name="T22" fmla="*/ 439 w 441"/>
                  <a:gd name="T23" fmla="*/ 19 h 156"/>
                  <a:gd name="T24" fmla="*/ 432 w 441"/>
                  <a:gd name="T25" fmla="*/ 15 h 156"/>
                  <a:gd name="T26" fmla="*/ 421 w 441"/>
                  <a:gd name="T27" fmla="*/ 13 h 156"/>
                  <a:gd name="T28" fmla="*/ 407 w 441"/>
                  <a:gd name="T29" fmla="*/ 11 h 156"/>
                  <a:gd name="T30" fmla="*/ 391 w 441"/>
                  <a:gd name="T31" fmla="*/ 9 h 156"/>
                  <a:gd name="T32" fmla="*/ 372 w 441"/>
                  <a:gd name="T33" fmla="*/ 7 h 156"/>
                  <a:gd name="T34" fmla="*/ 352 w 441"/>
                  <a:gd name="T35" fmla="*/ 6 h 156"/>
                  <a:gd name="T36" fmla="*/ 330 w 441"/>
                  <a:gd name="T37" fmla="*/ 3 h 156"/>
                  <a:gd name="T38" fmla="*/ 307 w 441"/>
                  <a:gd name="T39" fmla="*/ 2 h 156"/>
                  <a:gd name="T40" fmla="*/ 283 w 441"/>
                  <a:gd name="T41" fmla="*/ 1 h 156"/>
                  <a:gd name="T42" fmla="*/ 258 w 441"/>
                  <a:gd name="T43" fmla="*/ 1 h 156"/>
                  <a:gd name="T44" fmla="*/ 234 w 441"/>
                  <a:gd name="T45" fmla="*/ 0 h 156"/>
                  <a:gd name="T46" fmla="*/ 211 w 441"/>
                  <a:gd name="T47" fmla="*/ 0 h 156"/>
                  <a:gd name="T48" fmla="*/ 188 w 441"/>
                  <a:gd name="T49" fmla="*/ 0 h 156"/>
                  <a:gd name="T50" fmla="*/ 167 w 441"/>
                  <a:gd name="T51" fmla="*/ 0 h 156"/>
                  <a:gd name="T52" fmla="*/ 148 w 441"/>
                  <a:gd name="T53" fmla="*/ 0 h 1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41" h="156">
                    <a:moveTo>
                      <a:pt x="148" y="0"/>
                    </a:moveTo>
                    <a:lnTo>
                      <a:pt x="0" y="156"/>
                    </a:lnTo>
                    <a:lnTo>
                      <a:pt x="329" y="156"/>
                    </a:lnTo>
                    <a:lnTo>
                      <a:pt x="348" y="138"/>
                    </a:lnTo>
                    <a:lnTo>
                      <a:pt x="369" y="117"/>
                    </a:lnTo>
                    <a:lnTo>
                      <a:pt x="388" y="97"/>
                    </a:lnTo>
                    <a:lnTo>
                      <a:pt x="406" y="77"/>
                    </a:lnTo>
                    <a:lnTo>
                      <a:pt x="421" y="58"/>
                    </a:lnTo>
                    <a:lnTo>
                      <a:pt x="433" y="42"/>
                    </a:lnTo>
                    <a:lnTo>
                      <a:pt x="440" y="30"/>
                    </a:lnTo>
                    <a:lnTo>
                      <a:pt x="441" y="21"/>
                    </a:lnTo>
                    <a:lnTo>
                      <a:pt x="439" y="19"/>
                    </a:lnTo>
                    <a:lnTo>
                      <a:pt x="432" y="15"/>
                    </a:lnTo>
                    <a:lnTo>
                      <a:pt x="421" y="13"/>
                    </a:lnTo>
                    <a:lnTo>
                      <a:pt x="407" y="11"/>
                    </a:lnTo>
                    <a:lnTo>
                      <a:pt x="391" y="9"/>
                    </a:lnTo>
                    <a:lnTo>
                      <a:pt x="372" y="7"/>
                    </a:lnTo>
                    <a:lnTo>
                      <a:pt x="352" y="6"/>
                    </a:lnTo>
                    <a:lnTo>
                      <a:pt x="330" y="3"/>
                    </a:lnTo>
                    <a:lnTo>
                      <a:pt x="307" y="2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34" y="0"/>
                    </a:lnTo>
                    <a:lnTo>
                      <a:pt x="211" y="0"/>
                    </a:lnTo>
                    <a:lnTo>
                      <a:pt x="188" y="0"/>
                    </a:lnTo>
                    <a:lnTo>
                      <a:pt x="167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Freeform 44"/>
              <p:cNvSpPr>
                <a:spLocks/>
              </p:cNvSpPr>
              <p:nvPr/>
            </p:nvSpPr>
            <p:spPr bwMode="auto">
              <a:xfrm>
                <a:off x="720" y="1574"/>
                <a:ext cx="383" cy="141"/>
              </a:xfrm>
              <a:custGeom>
                <a:avLst/>
                <a:gdLst>
                  <a:gd name="T0" fmla="*/ 133 w 383"/>
                  <a:gd name="T1" fmla="*/ 0 h 141"/>
                  <a:gd name="T2" fmla="*/ 0 w 383"/>
                  <a:gd name="T3" fmla="*/ 141 h 141"/>
                  <a:gd name="T4" fmla="*/ 290 w 383"/>
                  <a:gd name="T5" fmla="*/ 141 h 141"/>
                  <a:gd name="T6" fmla="*/ 308 w 383"/>
                  <a:gd name="T7" fmla="*/ 124 h 141"/>
                  <a:gd name="T8" fmla="*/ 325 w 383"/>
                  <a:gd name="T9" fmla="*/ 107 h 141"/>
                  <a:gd name="T10" fmla="*/ 342 w 383"/>
                  <a:gd name="T11" fmla="*/ 89 h 141"/>
                  <a:gd name="T12" fmla="*/ 357 w 383"/>
                  <a:gd name="T13" fmla="*/ 72 h 141"/>
                  <a:gd name="T14" fmla="*/ 369 w 383"/>
                  <a:gd name="T15" fmla="*/ 56 h 141"/>
                  <a:gd name="T16" fmla="*/ 377 w 383"/>
                  <a:gd name="T17" fmla="*/ 43 h 141"/>
                  <a:gd name="T18" fmla="*/ 382 w 383"/>
                  <a:gd name="T19" fmla="*/ 32 h 141"/>
                  <a:gd name="T20" fmla="*/ 383 w 383"/>
                  <a:gd name="T21" fmla="*/ 25 h 141"/>
                  <a:gd name="T22" fmla="*/ 381 w 383"/>
                  <a:gd name="T23" fmla="*/ 21 h 141"/>
                  <a:gd name="T24" fmla="*/ 375 w 383"/>
                  <a:gd name="T25" fmla="*/ 19 h 141"/>
                  <a:gd name="T26" fmla="*/ 366 w 383"/>
                  <a:gd name="T27" fmla="*/ 16 h 141"/>
                  <a:gd name="T28" fmla="*/ 354 w 383"/>
                  <a:gd name="T29" fmla="*/ 14 h 141"/>
                  <a:gd name="T30" fmla="*/ 341 w 383"/>
                  <a:gd name="T31" fmla="*/ 11 h 141"/>
                  <a:gd name="T32" fmla="*/ 325 w 383"/>
                  <a:gd name="T33" fmla="*/ 9 h 141"/>
                  <a:gd name="T34" fmla="*/ 308 w 383"/>
                  <a:gd name="T35" fmla="*/ 6 h 141"/>
                  <a:gd name="T36" fmla="*/ 290 w 383"/>
                  <a:gd name="T37" fmla="*/ 5 h 141"/>
                  <a:gd name="T38" fmla="*/ 270 w 383"/>
                  <a:gd name="T39" fmla="*/ 4 h 141"/>
                  <a:gd name="T40" fmla="*/ 250 w 383"/>
                  <a:gd name="T41" fmla="*/ 3 h 141"/>
                  <a:gd name="T42" fmla="*/ 229 w 383"/>
                  <a:gd name="T43" fmla="*/ 2 h 141"/>
                  <a:gd name="T44" fmla="*/ 209 w 383"/>
                  <a:gd name="T45" fmla="*/ 0 h 141"/>
                  <a:gd name="T46" fmla="*/ 189 w 383"/>
                  <a:gd name="T47" fmla="*/ 0 h 141"/>
                  <a:gd name="T48" fmla="*/ 170 w 383"/>
                  <a:gd name="T49" fmla="*/ 0 h 141"/>
                  <a:gd name="T50" fmla="*/ 150 w 383"/>
                  <a:gd name="T51" fmla="*/ 0 h 141"/>
                  <a:gd name="T52" fmla="*/ 133 w 383"/>
                  <a:gd name="T53" fmla="*/ 0 h 1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83" h="141">
                    <a:moveTo>
                      <a:pt x="133" y="0"/>
                    </a:moveTo>
                    <a:lnTo>
                      <a:pt x="0" y="141"/>
                    </a:lnTo>
                    <a:lnTo>
                      <a:pt x="290" y="141"/>
                    </a:lnTo>
                    <a:lnTo>
                      <a:pt x="308" y="124"/>
                    </a:lnTo>
                    <a:lnTo>
                      <a:pt x="325" y="107"/>
                    </a:lnTo>
                    <a:lnTo>
                      <a:pt x="342" y="89"/>
                    </a:lnTo>
                    <a:lnTo>
                      <a:pt x="357" y="72"/>
                    </a:lnTo>
                    <a:lnTo>
                      <a:pt x="369" y="56"/>
                    </a:lnTo>
                    <a:lnTo>
                      <a:pt x="377" y="43"/>
                    </a:lnTo>
                    <a:lnTo>
                      <a:pt x="382" y="32"/>
                    </a:lnTo>
                    <a:lnTo>
                      <a:pt x="383" y="25"/>
                    </a:lnTo>
                    <a:lnTo>
                      <a:pt x="381" y="21"/>
                    </a:lnTo>
                    <a:lnTo>
                      <a:pt x="375" y="19"/>
                    </a:lnTo>
                    <a:lnTo>
                      <a:pt x="366" y="16"/>
                    </a:lnTo>
                    <a:lnTo>
                      <a:pt x="354" y="14"/>
                    </a:lnTo>
                    <a:lnTo>
                      <a:pt x="341" y="11"/>
                    </a:lnTo>
                    <a:lnTo>
                      <a:pt x="325" y="9"/>
                    </a:lnTo>
                    <a:lnTo>
                      <a:pt x="308" y="6"/>
                    </a:lnTo>
                    <a:lnTo>
                      <a:pt x="290" y="5"/>
                    </a:lnTo>
                    <a:lnTo>
                      <a:pt x="270" y="4"/>
                    </a:lnTo>
                    <a:lnTo>
                      <a:pt x="250" y="3"/>
                    </a:lnTo>
                    <a:lnTo>
                      <a:pt x="229" y="2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70" y="0"/>
                    </a:lnTo>
                    <a:lnTo>
                      <a:pt x="150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Freeform 45"/>
              <p:cNvSpPr>
                <a:spLocks/>
              </p:cNvSpPr>
              <p:nvPr/>
            </p:nvSpPr>
            <p:spPr bwMode="auto">
              <a:xfrm>
                <a:off x="720" y="1590"/>
                <a:ext cx="326" cy="125"/>
              </a:xfrm>
              <a:custGeom>
                <a:avLst/>
                <a:gdLst>
                  <a:gd name="T0" fmla="*/ 251 w 326"/>
                  <a:gd name="T1" fmla="*/ 125 h 125"/>
                  <a:gd name="T2" fmla="*/ 266 w 326"/>
                  <a:gd name="T3" fmla="*/ 111 h 125"/>
                  <a:gd name="T4" fmla="*/ 280 w 326"/>
                  <a:gd name="T5" fmla="*/ 96 h 125"/>
                  <a:gd name="T6" fmla="*/ 293 w 326"/>
                  <a:gd name="T7" fmla="*/ 81 h 125"/>
                  <a:gd name="T8" fmla="*/ 306 w 326"/>
                  <a:gd name="T9" fmla="*/ 67 h 125"/>
                  <a:gd name="T10" fmla="*/ 314 w 326"/>
                  <a:gd name="T11" fmla="*/ 54 h 125"/>
                  <a:gd name="T12" fmla="*/ 321 w 326"/>
                  <a:gd name="T13" fmla="*/ 43 h 125"/>
                  <a:gd name="T14" fmla="*/ 326 w 326"/>
                  <a:gd name="T15" fmla="*/ 33 h 125"/>
                  <a:gd name="T16" fmla="*/ 326 w 326"/>
                  <a:gd name="T17" fmla="*/ 26 h 125"/>
                  <a:gd name="T18" fmla="*/ 324 w 326"/>
                  <a:gd name="T19" fmla="*/ 22 h 125"/>
                  <a:gd name="T20" fmla="*/ 319 w 326"/>
                  <a:gd name="T21" fmla="*/ 20 h 125"/>
                  <a:gd name="T22" fmla="*/ 312 w 326"/>
                  <a:gd name="T23" fmla="*/ 17 h 125"/>
                  <a:gd name="T24" fmla="*/ 303 w 326"/>
                  <a:gd name="T25" fmla="*/ 15 h 125"/>
                  <a:gd name="T26" fmla="*/ 292 w 326"/>
                  <a:gd name="T27" fmla="*/ 12 h 125"/>
                  <a:gd name="T28" fmla="*/ 279 w 326"/>
                  <a:gd name="T29" fmla="*/ 10 h 125"/>
                  <a:gd name="T30" fmla="*/ 266 w 326"/>
                  <a:gd name="T31" fmla="*/ 7 h 125"/>
                  <a:gd name="T32" fmla="*/ 250 w 326"/>
                  <a:gd name="T33" fmla="*/ 6 h 125"/>
                  <a:gd name="T34" fmla="*/ 234 w 326"/>
                  <a:gd name="T35" fmla="*/ 5 h 125"/>
                  <a:gd name="T36" fmla="*/ 217 w 326"/>
                  <a:gd name="T37" fmla="*/ 4 h 125"/>
                  <a:gd name="T38" fmla="*/ 200 w 326"/>
                  <a:gd name="T39" fmla="*/ 3 h 125"/>
                  <a:gd name="T40" fmla="*/ 183 w 326"/>
                  <a:gd name="T41" fmla="*/ 1 h 125"/>
                  <a:gd name="T42" fmla="*/ 166 w 326"/>
                  <a:gd name="T43" fmla="*/ 0 h 125"/>
                  <a:gd name="T44" fmla="*/ 149 w 326"/>
                  <a:gd name="T45" fmla="*/ 0 h 125"/>
                  <a:gd name="T46" fmla="*/ 133 w 326"/>
                  <a:gd name="T47" fmla="*/ 0 h 125"/>
                  <a:gd name="T48" fmla="*/ 118 w 326"/>
                  <a:gd name="T49" fmla="*/ 0 h 125"/>
                  <a:gd name="T50" fmla="*/ 0 w 326"/>
                  <a:gd name="T51" fmla="*/ 125 h 125"/>
                  <a:gd name="T52" fmla="*/ 251 w 326"/>
                  <a:gd name="T53" fmla="*/ 125 h 1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6" h="125">
                    <a:moveTo>
                      <a:pt x="251" y="125"/>
                    </a:moveTo>
                    <a:lnTo>
                      <a:pt x="266" y="111"/>
                    </a:lnTo>
                    <a:lnTo>
                      <a:pt x="280" y="96"/>
                    </a:lnTo>
                    <a:lnTo>
                      <a:pt x="293" y="81"/>
                    </a:lnTo>
                    <a:lnTo>
                      <a:pt x="306" y="67"/>
                    </a:lnTo>
                    <a:lnTo>
                      <a:pt x="314" y="54"/>
                    </a:lnTo>
                    <a:lnTo>
                      <a:pt x="321" y="43"/>
                    </a:lnTo>
                    <a:lnTo>
                      <a:pt x="326" y="33"/>
                    </a:lnTo>
                    <a:lnTo>
                      <a:pt x="326" y="26"/>
                    </a:lnTo>
                    <a:lnTo>
                      <a:pt x="324" y="22"/>
                    </a:lnTo>
                    <a:lnTo>
                      <a:pt x="319" y="20"/>
                    </a:lnTo>
                    <a:lnTo>
                      <a:pt x="312" y="17"/>
                    </a:lnTo>
                    <a:lnTo>
                      <a:pt x="303" y="15"/>
                    </a:lnTo>
                    <a:lnTo>
                      <a:pt x="292" y="12"/>
                    </a:lnTo>
                    <a:lnTo>
                      <a:pt x="279" y="10"/>
                    </a:lnTo>
                    <a:lnTo>
                      <a:pt x="266" y="7"/>
                    </a:lnTo>
                    <a:lnTo>
                      <a:pt x="250" y="6"/>
                    </a:lnTo>
                    <a:lnTo>
                      <a:pt x="234" y="5"/>
                    </a:lnTo>
                    <a:lnTo>
                      <a:pt x="217" y="4"/>
                    </a:lnTo>
                    <a:lnTo>
                      <a:pt x="200" y="3"/>
                    </a:lnTo>
                    <a:lnTo>
                      <a:pt x="183" y="1"/>
                    </a:lnTo>
                    <a:lnTo>
                      <a:pt x="166" y="0"/>
                    </a:lnTo>
                    <a:lnTo>
                      <a:pt x="149" y="0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0" y="125"/>
                    </a:lnTo>
                    <a:lnTo>
                      <a:pt x="251" y="125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Freeform 46"/>
              <p:cNvSpPr>
                <a:spLocks/>
              </p:cNvSpPr>
              <p:nvPr/>
            </p:nvSpPr>
            <p:spPr bwMode="auto">
              <a:xfrm>
                <a:off x="720" y="1607"/>
                <a:ext cx="268" cy="108"/>
              </a:xfrm>
              <a:custGeom>
                <a:avLst/>
                <a:gdLst>
                  <a:gd name="T0" fmla="*/ 212 w 268"/>
                  <a:gd name="T1" fmla="*/ 108 h 108"/>
                  <a:gd name="T2" fmla="*/ 224 w 268"/>
                  <a:gd name="T3" fmla="*/ 96 h 108"/>
                  <a:gd name="T4" fmla="*/ 235 w 268"/>
                  <a:gd name="T5" fmla="*/ 85 h 108"/>
                  <a:gd name="T6" fmla="*/ 245 w 268"/>
                  <a:gd name="T7" fmla="*/ 73 h 108"/>
                  <a:gd name="T8" fmla="*/ 255 w 268"/>
                  <a:gd name="T9" fmla="*/ 62 h 108"/>
                  <a:gd name="T10" fmla="*/ 261 w 268"/>
                  <a:gd name="T11" fmla="*/ 51 h 108"/>
                  <a:gd name="T12" fmla="*/ 266 w 268"/>
                  <a:gd name="T13" fmla="*/ 41 h 108"/>
                  <a:gd name="T14" fmla="*/ 268 w 268"/>
                  <a:gd name="T15" fmla="*/ 33 h 108"/>
                  <a:gd name="T16" fmla="*/ 268 w 268"/>
                  <a:gd name="T17" fmla="*/ 27 h 108"/>
                  <a:gd name="T18" fmla="*/ 262 w 268"/>
                  <a:gd name="T19" fmla="*/ 21 h 108"/>
                  <a:gd name="T20" fmla="*/ 250 w 268"/>
                  <a:gd name="T21" fmla="*/ 15 h 108"/>
                  <a:gd name="T22" fmla="*/ 232 w 268"/>
                  <a:gd name="T23" fmla="*/ 10 h 108"/>
                  <a:gd name="T24" fmla="*/ 210 w 268"/>
                  <a:gd name="T25" fmla="*/ 6 h 108"/>
                  <a:gd name="T26" fmla="*/ 184 w 268"/>
                  <a:gd name="T27" fmla="*/ 4 h 108"/>
                  <a:gd name="T28" fmla="*/ 156 w 268"/>
                  <a:gd name="T29" fmla="*/ 1 h 108"/>
                  <a:gd name="T30" fmla="*/ 130 w 268"/>
                  <a:gd name="T31" fmla="*/ 0 h 108"/>
                  <a:gd name="T32" fmla="*/ 103 w 268"/>
                  <a:gd name="T33" fmla="*/ 0 h 108"/>
                  <a:gd name="T34" fmla="*/ 0 w 268"/>
                  <a:gd name="T35" fmla="*/ 108 h 108"/>
                  <a:gd name="T36" fmla="*/ 212 w 268"/>
                  <a:gd name="T37" fmla="*/ 108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8" h="108">
                    <a:moveTo>
                      <a:pt x="212" y="108"/>
                    </a:moveTo>
                    <a:lnTo>
                      <a:pt x="224" y="96"/>
                    </a:lnTo>
                    <a:lnTo>
                      <a:pt x="235" y="85"/>
                    </a:lnTo>
                    <a:lnTo>
                      <a:pt x="245" y="73"/>
                    </a:lnTo>
                    <a:lnTo>
                      <a:pt x="255" y="62"/>
                    </a:lnTo>
                    <a:lnTo>
                      <a:pt x="261" y="51"/>
                    </a:lnTo>
                    <a:lnTo>
                      <a:pt x="266" y="41"/>
                    </a:lnTo>
                    <a:lnTo>
                      <a:pt x="268" y="33"/>
                    </a:lnTo>
                    <a:lnTo>
                      <a:pt x="268" y="27"/>
                    </a:lnTo>
                    <a:lnTo>
                      <a:pt x="262" y="21"/>
                    </a:lnTo>
                    <a:lnTo>
                      <a:pt x="250" y="15"/>
                    </a:lnTo>
                    <a:lnTo>
                      <a:pt x="232" y="10"/>
                    </a:lnTo>
                    <a:lnTo>
                      <a:pt x="210" y="6"/>
                    </a:lnTo>
                    <a:lnTo>
                      <a:pt x="184" y="4"/>
                    </a:lnTo>
                    <a:lnTo>
                      <a:pt x="156" y="1"/>
                    </a:lnTo>
                    <a:lnTo>
                      <a:pt x="130" y="0"/>
                    </a:lnTo>
                    <a:lnTo>
                      <a:pt x="103" y="0"/>
                    </a:lnTo>
                    <a:lnTo>
                      <a:pt x="0" y="108"/>
                    </a:lnTo>
                    <a:lnTo>
                      <a:pt x="212" y="10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Freeform 47"/>
              <p:cNvSpPr>
                <a:spLocks/>
              </p:cNvSpPr>
              <p:nvPr/>
            </p:nvSpPr>
            <p:spPr bwMode="auto">
              <a:xfrm>
                <a:off x="720" y="1623"/>
                <a:ext cx="211" cy="92"/>
              </a:xfrm>
              <a:custGeom>
                <a:avLst/>
                <a:gdLst>
                  <a:gd name="T0" fmla="*/ 173 w 211"/>
                  <a:gd name="T1" fmla="*/ 92 h 92"/>
                  <a:gd name="T2" fmla="*/ 182 w 211"/>
                  <a:gd name="T3" fmla="*/ 82 h 92"/>
                  <a:gd name="T4" fmla="*/ 190 w 211"/>
                  <a:gd name="T5" fmla="*/ 74 h 92"/>
                  <a:gd name="T6" fmla="*/ 196 w 211"/>
                  <a:gd name="T7" fmla="*/ 65 h 92"/>
                  <a:gd name="T8" fmla="*/ 203 w 211"/>
                  <a:gd name="T9" fmla="*/ 56 h 92"/>
                  <a:gd name="T10" fmla="*/ 207 w 211"/>
                  <a:gd name="T11" fmla="*/ 48 h 92"/>
                  <a:gd name="T12" fmla="*/ 210 w 211"/>
                  <a:gd name="T13" fmla="*/ 41 h 92"/>
                  <a:gd name="T14" fmla="*/ 211 w 211"/>
                  <a:gd name="T15" fmla="*/ 34 h 92"/>
                  <a:gd name="T16" fmla="*/ 211 w 211"/>
                  <a:gd name="T17" fmla="*/ 28 h 92"/>
                  <a:gd name="T18" fmla="*/ 206 w 211"/>
                  <a:gd name="T19" fmla="*/ 22 h 92"/>
                  <a:gd name="T20" fmla="*/ 198 w 211"/>
                  <a:gd name="T21" fmla="*/ 16 h 92"/>
                  <a:gd name="T22" fmla="*/ 184 w 211"/>
                  <a:gd name="T23" fmla="*/ 12 h 92"/>
                  <a:gd name="T24" fmla="*/ 167 w 211"/>
                  <a:gd name="T25" fmla="*/ 7 h 92"/>
                  <a:gd name="T26" fmla="*/ 149 w 211"/>
                  <a:gd name="T27" fmla="*/ 5 h 92"/>
                  <a:gd name="T28" fmla="*/ 129 w 211"/>
                  <a:gd name="T29" fmla="*/ 2 h 92"/>
                  <a:gd name="T30" fmla="*/ 108 w 211"/>
                  <a:gd name="T31" fmla="*/ 0 h 92"/>
                  <a:gd name="T32" fmla="*/ 87 w 211"/>
                  <a:gd name="T33" fmla="*/ 0 h 92"/>
                  <a:gd name="T34" fmla="*/ 0 w 211"/>
                  <a:gd name="T35" fmla="*/ 92 h 92"/>
                  <a:gd name="T36" fmla="*/ 173 w 211"/>
                  <a:gd name="T37" fmla="*/ 9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1" h="92">
                    <a:moveTo>
                      <a:pt x="173" y="92"/>
                    </a:moveTo>
                    <a:lnTo>
                      <a:pt x="182" y="82"/>
                    </a:lnTo>
                    <a:lnTo>
                      <a:pt x="190" y="74"/>
                    </a:lnTo>
                    <a:lnTo>
                      <a:pt x="196" y="65"/>
                    </a:lnTo>
                    <a:lnTo>
                      <a:pt x="203" y="56"/>
                    </a:lnTo>
                    <a:lnTo>
                      <a:pt x="207" y="48"/>
                    </a:lnTo>
                    <a:lnTo>
                      <a:pt x="210" y="41"/>
                    </a:lnTo>
                    <a:lnTo>
                      <a:pt x="211" y="34"/>
                    </a:lnTo>
                    <a:lnTo>
                      <a:pt x="211" y="28"/>
                    </a:lnTo>
                    <a:lnTo>
                      <a:pt x="206" y="22"/>
                    </a:lnTo>
                    <a:lnTo>
                      <a:pt x="198" y="16"/>
                    </a:lnTo>
                    <a:lnTo>
                      <a:pt x="184" y="12"/>
                    </a:lnTo>
                    <a:lnTo>
                      <a:pt x="167" y="7"/>
                    </a:lnTo>
                    <a:lnTo>
                      <a:pt x="149" y="5"/>
                    </a:lnTo>
                    <a:lnTo>
                      <a:pt x="129" y="2"/>
                    </a:lnTo>
                    <a:lnTo>
                      <a:pt x="108" y="0"/>
                    </a:lnTo>
                    <a:lnTo>
                      <a:pt x="87" y="0"/>
                    </a:lnTo>
                    <a:lnTo>
                      <a:pt x="0" y="92"/>
                    </a:lnTo>
                    <a:lnTo>
                      <a:pt x="173" y="9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48"/>
              <p:cNvSpPr>
                <a:spLocks/>
              </p:cNvSpPr>
              <p:nvPr/>
            </p:nvSpPr>
            <p:spPr bwMode="auto">
              <a:xfrm>
                <a:off x="720" y="1640"/>
                <a:ext cx="154" cy="75"/>
              </a:xfrm>
              <a:custGeom>
                <a:avLst/>
                <a:gdLst>
                  <a:gd name="T0" fmla="*/ 135 w 154"/>
                  <a:gd name="T1" fmla="*/ 75 h 75"/>
                  <a:gd name="T2" fmla="*/ 144 w 154"/>
                  <a:gd name="T3" fmla="*/ 63 h 75"/>
                  <a:gd name="T4" fmla="*/ 150 w 154"/>
                  <a:gd name="T5" fmla="*/ 50 h 75"/>
                  <a:gd name="T6" fmla="*/ 154 w 154"/>
                  <a:gd name="T7" fmla="*/ 39 h 75"/>
                  <a:gd name="T8" fmla="*/ 153 w 154"/>
                  <a:gd name="T9" fmla="*/ 29 h 75"/>
                  <a:gd name="T10" fmla="*/ 149 w 154"/>
                  <a:gd name="T11" fmla="*/ 23 h 75"/>
                  <a:gd name="T12" fmla="*/ 143 w 154"/>
                  <a:gd name="T13" fmla="*/ 17 h 75"/>
                  <a:gd name="T14" fmla="*/ 136 w 154"/>
                  <a:gd name="T15" fmla="*/ 13 h 75"/>
                  <a:gd name="T16" fmla="*/ 125 w 154"/>
                  <a:gd name="T17" fmla="*/ 8 h 75"/>
                  <a:gd name="T18" fmla="*/ 114 w 154"/>
                  <a:gd name="T19" fmla="*/ 5 h 75"/>
                  <a:gd name="T20" fmla="*/ 101 w 154"/>
                  <a:gd name="T21" fmla="*/ 2 h 75"/>
                  <a:gd name="T22" fmla="*/ 86 w 154"/>
                  <a:gd name="T23" fmla="*/ 1 h 75"/>
                  <a:gd name="T24" fmla="*/ 72 w 154"/>
                  <a:gd name="T25" fmla="*/ 0 h 75"/>
                  <a:gd name="T26" fmla="*/ 0 w 154"/>
                  <a:gd name="T27" fmla="*/ 75 h 75"/>
                  <a:gd name="T28" fmla="*/ 135 w 154"/>
                  <a:gd name="T29" fmla="*/ 75 h 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4" h="75">
                    <a:moveTo>
                      <a:pt x="135" y="75"/>
                    </a:moveTo>
                    <a:lnTo>
                      <a:pt x="144" y="63"/>
                    </a:lnTo>
                    <a:lnTo>
                      <a:pt x="150" y="50"/>
                    </a:lnTo>
                    <a:lnTo>
                      <a:pt x="154" y="39"/>
                    </a:lnTo>
                    <a:lnTo>
                      <a:pt x="153" y="29"/>
                    </a:lnTo>
                    <a:lnTo>
                      <a:pt x="149" y="23"/>
                    </a:lnTo>
                    <a:lnTo>
                      <a:pt x="143" y="17"/>
                    </a:lnTo>
                    <a:lnTo>
                      <a:pt x="136" y="13"/>
                    </a:lnTo>
                    <a:lnTo>
                      <a:pt x="125" y="8"/>
                    </a:lnTo>
                    <a:lnTo>
                      <a:pt x="114" y="5"/>
                    </a:lnTo>
                    <a:lnTo>
                      <a:pt x="101" y="2"/>
                    </a:lnTo>
                    <a:lnTo>
                      <a:pt x="86" y="1"/>
                    </a:lnTo>
                    <a:lnTo>
                      <a:pt x="72" y="0"/>
                    </a:lnTo>
                    <a:lnTo>
                      <a:pt x="0" y="75"/>
                    </a:lnTo>
                    <a:lnTo>
                      <a:pt x="135" y="75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49"/>
              <p:cNvSpPr>
                <a:spLocks/>
              </p:cNvSpPr>
              <p:nvPr/>
            </p:nvSpPr>
            <p:spPr bwMode="auto">
              <a:xfrm>
                <a:off x="720" y="1657"/>
                <a:ext cx="97" cy="58"/>
              </a:xfrm>
              <a:custGeom>
                <a:avLst/>
                <a:gdLst>
                  <a:gd name="T0" fmla="*/ 91 w 97"/>
                  <a:gd name="T1" fmla="*/ 58 h 58"/>
                  <a:gd name="T2" fmla="*/ 95 w 97"/>
                  <a:gd name="T3" fmla="*/ 51 h 58"/>
                  <a:gd name="T4" fmla="*/ 97 w 97"/>
                  <a:gd name="T5" fmla="*/ 44 h 58"/>
                  <a:gd name="T6" fmla="*/ 97 w 97"/>
                  <a:gd name="T7" fmla="*/ 36 h 58"/>
                  <a:gd name="T8" fmla="*/ 96 w 97"/>
                  <a:gd name="T9" fmla="*/ 29 h 58"/>
                  <a:gd name="T10" fmla="*/ 93 w 97"/>
                  <a:gd name="T11" fmla="*/ 24 h 58"/>
                  <a:gd name="T12" fmla="*/ 90 w 97"/>
                  <a:gd name="T13" fmla="*/ 19 h 58"/>
                  <a:gd name="T14" fmla="*/ 86 w 97"/>
                  <a:gd name="T15" fmla="*/ 14 h 58"/>
                  <a:gd name="T16" fmla="*/ 81 w 97"/>
                  <a:gd name="T17" fmla="*/ 11 h 58"/>
                  <a:gd name="T18" fmla="*/ 75 w 97"/>
                  <a:gd name="T19" fmla="*/ 7 h 58"/>
                  <a:gd name="T20" fmla="*/ 69 w 97"/>
                  <a:gd name="T21" fmla="*/ 5 h 58"/>
                  <a:gd name="T22" fmla="*/ 62 w 97"/>
                  <a:gd name="T23" fmla="*/ 2 h 58"/>
                  <a:gd name="T24" fmla="*/ 55 w 97"/>
                  <a:gd name="T25" fmla="*/ 0 h 58"/>
                  <a:gd name="T26" fmla="*/ 0 w 97"/>
                  <a:gd name="T27" fmla="*/ 58 h 58"/>
                  <a:gd name="T28" fmla="*/ 91 w 97"/>
                  <a:gd name="T29" fmla="*/ 58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7" h="58">
                    <a:moveTo>
                      <a:pt x="91" y="58"/>
                    </a:moveTo>
                    <a:lnTo>
                      <a:pt x="95" y="51"/>
                    </a:lnTo>
                    <a:lnTo>
                      <a:pt x="97" y="44"/>
                    </a:lnTo>
                    <a:lnTo>
                      <a:pt x="97" y="36"/>
                    </a:lnTo>
                    <a:lnTo>
                      <a:pt x="96" y="29"/>
                    </a:lnTo>
                    <a:lnTo>
                      <a:pt x="93" y="24"/>
                    </a:lnTo>
                    <a:lnTo>
                      <a:pt x="90" y="19"/>
                    </a:lnTo>
                    <a:lnTo>
                      <a:pt x="86" y="14"/>
                    </a:lnTo>
                    <a:lnTo>
                      <a:pt x="81" y="11"/>
                    </a:lnTo>
                    <a:lnTo>
                      <a:pt x="75" y="7"/>
                    </a:lnTo>
                    <a:lnTo>
                      <a:pt x="69" y="5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0" y="58"/>
                    </a:lnTo>
                    <a:lnTo>
                      <a:pt x="91" y="5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Freeform 50"/>
              <p:cNvSpPr>
                <a:spLocks/>
              </p:cNvSpPr>
              <p:nvPr/>
            </p:nvSpPr>
            <p:spPr bwMode="auto">
              <a:xfrm>
                <a:off x="1620" y="1344"/>
                <a:ext cx="354" cy="1271"/>
              </a:xfrm>
              <a:custGeom>
                <a:avLst/>
                <a:gdLst>
                  <a:gd name="T0" fmla="*/ 354 w 354"/>
                  <a:gd name="T1" fmla="*/ 900 h 1271"/>
                  <a:gd name="T2" fmla="*/ 354 w 354"/>
                  <a:gd name="T3" fmla="*/ 0 h 1271"/>
                  <a:gd name="T4" fmla="*/ 0 w 354"/>
                  <a:gd name="T5" fmla="*/ 371 h 1271"/>
                  <a:gd name="T6" fmla="*/ 0 w 354"/>
                  <a:gd name="T7" fmla="*/ 1271 h 1271"/>
                  <a:gd name="T8" fmla="*/ 354 w 354"/>
                  <a:gd name="T9" fmla="*/ 900 h 1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1271">
                    <a:moveTo>
                      <a:pt x="354" y="900"/>
                    </a:moveTo>
                    <a:lnTo>
                      <a:pt x="354" y="0"/>
                    </a:lnTo>
                    <a:lnTo>
                      <a:pt x="0" y="371"/>
                    </a:lnTo>
                    <a:lnTo>
                      <a:pt x="0" y="1271"/>
                    </a:lnTo>
                    <a:lnTo>
                      <a:pt x="354" y="90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69335" name="Straight Connector 269334"/>
            <p:cNvCxnSpPr/>
            <p:nvPr/>
          </p:nvCxnSpPr>
          <p:spPr>
            <a:xfrm>
              <a:off x="2862990" y="3038476"/>
              <a:ext cx="1588" cy="1428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337" name="Straight Connector 269336"/>
            <p:cNvCxnSpPr>
              <a:endCxn id="42023" idx="0"/>
            </p:cNvCxnSpPr>
            <p:nvPr/>
          </p:nvCxnSpPr>
          <p:spPr>
            <a:xfrm flipH="1">
              <a:off x="1434071" y="3038476"/>
              <a:ext cx="13701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1448361" y="4495800"/>
              <a:ext cx="13701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46772" y="3048001"/>
              <a:ext cx="1588" cy="1428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338" name="Oval 269337"/>
            <p:cNvSpPr/>
            <p:nvPr/>
          </p:nvSpPr>
          <p:spPr>
            <a:xfrm>
              <a:off x="1981824" y="3135313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575376" y="3259138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2416850" y="3287713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9340" name="Straight Arrow Connector 269339"/>
            <p:cNvCxnSpPr>
              <a:endCxn id="269338" idx="4"/>
            </p:cNvCxnSpPr>
            <p:nvPr/>
          </p:nvCxnSpPr>
          <p:spPr>
            <a:xfrm flipV="1">
              <a:off x="1067315" y="3281363"/>
              <a:ext cx="1005006" cy="6032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9" name="TextBox 269340"/>
            <p:cNvSpPr txBox="1">
              <a:spLocks noChangeArrowheads="1"/>
            </p:cNvSpPr>
            <p:nvPr/>
          </p:nvSpPr>
          <p:spPr bwMode="auto">
            <a:xfrm>
              <a:off x="68659" y="3415567"/>
              <a:ext cx="13866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 smtClean="0">
                  <a:solidFill>
                    <a:schemeClr val="bg1"/>
                  </a:solidFill>
                </a:rPr>
                <a:t>Crop </a:t>
              </a:r>
              <a:r>
                <a:rPr lang="en-US" altLang="en-US" sz="2400" dirty="0">
                  <a:solidFill>
                    <a:schemeClr val="bg1"/>
                  </a:solidFill>
                </a:rPr>
                <a:t>seeds</a:t>
              </a:r>
            </a:p>
          </p:txBody>
        </p:sp>
        <p:sp>
          <p:nvSpPr>
            <p:cNvPr id="42000" name="TextBox 269342"/>
            <p:cNvSpPr txBox="1">
              <a:spLocks noChangeArrowheads="1"/>
            </p:cNvSpPr>
            <p:nvPr/>
          </p:nvSpPr>
          <p:spPr bwMode="auto">
            <a:xfrm>
              <a:off x="1828801" y="2526268"/>
              <a:ext cx="1170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Herbicide</a:t>
              </a:r>
            </a:p>
          </p:txBody>
        </p:sp>
      </p:grpSp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FF00"/>
                </a:solidFill>
              </a:rPr>
              <a:t>Seed needs to imbibe water free of herbicides</a:t>
            </a:r>
            <a:endParaRPr lang="en-US" alt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3012" name="Picture 18" descr="sept4-2011 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5060950"/>
            <a:ext cx="220980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Group 63"/>
          <p:cNvGrpSpPr>
            <a:grpSpLocks/>
          </p:cNvGrpSpPr>
          <p:nvPr/>
        </p:nvGrpSpPr>
        <p:grpSpPr bwMode="auto">
          <a:xfrm>
            <a:off x="530225" y="1905000"/>
            <a:ext cx="3355975" cy="2046288"/>
            <a:chOff x="68659" y="2449513"/>
            <a:chExt cx="3356373" cy="2046287"/>
          </a:xfrm>
        </p:grpSpPr>
        <p:grpSp>
          <p:nvGrpSpPr>
            <p:cNvPr id="43016" name="Group 5"/>
            <p:cNvGrpSpPr>
              <a:grpSpLocks noChangeAspect="1"/>
            </p:cNvGrpSpPr>
            <p:nvPr/>
          </p:nvGrpSpPr>
          <p:grpSpPr bwMode="auto">
            <a:xfrm>
              <a:off x="1434307" y="2449513"/>
              <a:ext cx="1990725" cy="2017713"/>
              <a:chOff x="720" y="1344"/>
              <a:chExt cx="1254" cy="1271"/>
            </a:xfrm>
          </p:grpSpPr>
          <p:sp>
            <p:nvSpPr>
              <p:cNvPr id="43027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720" y="1344"/>
                <a:ext cx="1254" cy="1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Rectangle 6"/>
              <p:cNvSpPr>
                <a:spLocks noChangeArrowheads="1"/>
              </p:cNvSpPr>
              <p:nvPr/>
            </p:nvSpPr>
            <p:spPr bwMode="auto">
              <a:xfrm>
                <a:off x="720" y="1715"/>
                <a:ext cx="900" cy="900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029" name="Freeform 7"/>
              <p:cNvSpPr>
                <a:spLocks/>
              </p:cNvSpPr>
              <p:nvPr/>
            </p:nvSpPr>
            <p:spPr bwMode="auto">
              <a:xfrm>
                <a:off x="720" y="1715"/>
                <a:ext cx="863" cy="864"/>
              </a:xfrm>
              <a:custGeom>
                <a:avLst/>
                <a:gdLst>
                  <a:gd name="T0" fmla="*/ 0 w 863"/>
                  <a:gd name="T1" fmla="*/ 864 h 864"/>
                  <a:gd name="T2" fmla="*/ 40 w 863"/>
                  <a:gd name="T3" fmla="*/ 864 h 864"/>
                  <a:gd name="T4" fmla="*/ 80 w 863"/>
                  <a:gd name="T5" fmla="*/ 864 h 864"/>
                  <a:gd name="T6" fmla="*/ 121 w 863"/>
                  <a:gd name="T7" fmla="*/ 864 h 864"/>
                  <a:gd name="T8" fmla="*/ 160 w 863"/>
                  <a:gd name="T9" fmla="*/ 864 h 864"/>
                  <a:gd name="T10" fmla="*/ 200 w 863"/>
                  <a:gd name="T11" fmla="*/ 864 h 864"/>
                  <a:gd name="T12" fmla="*/ 239 w 863"/>
                  <a:gd name="T13" fmla="*/ 864 h 864"/>
                  <a:gd name="T14" fmla="*/ 278 w 863"/>
                  <a:gd name="T15" fmla="*/ 864 h 864"/>
                  <a:gd name="T16" fmla="*/ 317 w 863"/>
                  <a:gd name="T17" fmla="*/ 864 h 864"/>
                  <a:gd name="T18" fmla="*/ 354 w 863"/>
                  <a:gd name="T19" fmla="*/ 864 h 864"/>
                  <a:gd name="T20" fmla="*/ 391 w 863"/>
                  <a:gd name="T21" fmla="*/ 864 h 864"/>
                  <a:gd name="T22" fmla="*/ 427 w 863"/>
                  <a:gd name="T23" fmla="*/ 864 h 864"/>
                  <a:gd name="T24" fmla="*/ 462 w 863"/>
                  <a:gd name="T25" fmla="*/ 864 h 864"/>
                  <a:gd name="T26" fmla="*/ 496 w 863"/>
                  <a:gd name="T27" fmla="*/ 864 h 864"/>
                  <a:gd name="T28" fmla="*/ 529 w 863"/>
                  <a:gd name="T29" fmla="*/ 864 h 864"/>
                  <a:gd name="T30" fmla="*/ 562 w 863"/>
                  <a:gd name="T31" fmla="*/ 862 h 864"/>
                  <a:gd name="T32" fmla="*/ 592 w 863"/>
                  <a:gd name="T33" fmla="*/ 862 h 864"/>
                  <a:gd name="T34" fmla="*/ 622 w 863"/>
                  <a:gd name="T35" fmla="*/ 862 h 864"/>
                  <a:gd name="T36" fmla="*/ 650 w 863"/>
                  <a:gd name="T37" fmla="*/ 862 h 864"/>
                  <a:gd name="T38" fmla="*/ 677 w 863"/>
                  <a:gd name="T39" fmla="*/ 862 h 864"/>
                  <a:gd name="T40" fmla="*/ 702 w 863"/>
                  <a:gd name="T41" fmla="*/ 862 h 864"/>
                  <a:gd name="T42" fmla="*/ 726 w 863"/>
                  <a:gd name="T43" fmla="*/ 862 h 864"/>
                  <a:gd name="T44" fmla="*/ 748 w 863"/>
                  <a:gd name="T45" fmla="*/ 862 h 864"/>
                  <a:gd name="T46" fmla="*/ 769 w 863"/>
                  <a:gd name="T47" fmla="*/ 862 h 864"/>
                  <a:gd name="T48" fmla="*/ 787 w 863"/>
                  <a:gd name="T49" fmla="*/ 862 h 864"/>
                  <a:gd name="T50" fmla="*/ 804 w 863"/>
                  <a:gd name="T51" fmla="*/ 862 h 864"/>
                  <a:gd name="T52" fmla="*/ 819 w 863"/>
                  <a:gd name="T53" fmla="*/ 862 h 864"/>
                  <a:gd name="T54" fmla="*/ 832 w 863"/>
                  <a:gd name="T55" fmla="*/ 861 h 864"/>
                  <a:gd name="T56" fmla="*/ 843 w 863"/>
                  <a:gd name="T57" fmla="*/ 861 h 864"/>
                  <a:gd name="T58" fmla="*/ 851 w 863"/>
                  <a:gd name="T59" fmla="*/ 861 h 864"/>
                  <a:gd name="T60" fmla="*/ 857 w 863"/>
                  <a:gd name="T61" fmla="*/ 861 h 864"/>
                  <a:gd name="T62" fmla="*/ 861 w 863"/>
                  <a:gd name="T63" fmla="*/ 861 h 864"/>
                  <a:gd name="T64" fmla="*/ 862 w 863"/>
                  <a:gd name="T65" fmla="*/ 861 h 864"/>
                  <a:gd name="T66" fmla="*/ 863 w 863"/>
                  <a:gd name="T67" fmla="*/ 786 h 864"/>
                  <a:gd name="T68" fmla="*/ 863 w 863"/>
                  <a:gd name="T69" fmla="*/ 591 h 864"/>
                  <a:gd name="T70" fmla="*/ 863 w 863"/>
                  <a:gd name="T71" fmla="*/ 315 h 864"/>
                  <a:gd name="T72" fmla="*/ 863 w 863"/>
                  <a:gd name="T73" fmla="*/ 0 h 864"/>
                  <a:gd name="T74" fmla="*/ 0 w 863"/>
                  <a:gd name="T75" fmla="*/ 0 h 864"/>
                  <a:gd name="T76" fmla="*/ 0 w 863"/>
                  <a:gd name="T77" fmla="*/ 864 h 8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63" h="864">
                    <a:moveTo>
                      <a:pt x="0" y="864"/>
                    </a:moveTo>
                    <a:lnTo>
                      <a:pt x="40" y="864"/>
                    </a:lnTo>
                    <a:lnTo>
                      <a:pt x="80" y="864"/>
                    </a:lnTo>
                    <a:lnTo>
                      <a:pt x="121" y="864"/>
                    </a:lnTo>
                    <a:lnTo>
                      <a:pt x="160" y="864"/>
                    </a:lnTo>
                    <a:lnTo>
                      <a:pt x="200" y="864"/>
                    </a:lnTo>
                    <a:lnTo>
                      <a:pt x="239" y="864"/>
                    </a:lnTo>
                    <a:lnTo>
                      <a:pt x="278" y="864"/>
                    </a:lnTo>
                    <a:lnTo>
                      <a:pt x="317" y="864"/>
                    </a:lnTo>
                    <a:lnTo>
                      <a:pt x="354" y="864"/>
                    </a:lnTo>
                    <a:lnTo>
                      <a:pt x="391" y="864"/>
                    </a:lnTo>
                    <a:lnTo>
                      <a:pt x="427" y="864"/>
                    </a:lnTo>
                    <a:lnTo>
                      <a:pt x="462" y="864"/>
                    </a:lnTo>
                    <a:lnTo>
                      <a:pt x="496" y="864"/>
                    </a:lnTo>
                    <a:lnTo>
                      <a:pt x="529" y="864"/>
                    </a:lnTo>
                    <a:lnTo>
                      <a:pt x="562" y="862"/>
                    </a:lnTo>
                    <a:lnTo>
                      <a:pt x="592" y="862"/>
                    </a:lnTo>
                    <a:lnTo>
                      <a:pt x="622" y="862"/>
                    </a:lnTo>
                    <a:lnTo>
                      <a:pt x="650" y="862"/>
                    </a:lnTo>
                    <a:lnTo>
                      <a:pt x="677" y="862"/>
                    </a:lnTo>
                    <a:lnTo>
                      <a:pt x="702" y="862"/>
                    </a:lnTo>
                    <a:lnTo>
                      <a:pt x="726" y="862"/>
                    </a:lnTo>
                    <a:lnTo>
                      <a:pt x="748" y="862"/>
                    </a:lnTo>
                    <a:lnTo>
                      <a:pt x="769" y="862"/>
                    </a:lnTo>
                    <a:lnTo>
                      <a:pt x="787" y="862"/>
                    </a:lnTo>
                    <a:lnTo>
                      <a:pt x="804" y="862"/>
                    </a:lnTo>
                    <a:lnTo>
                      <a:pt x="819" y="862"/>
                    </a:lnTo>
                    <a:lnTo>
                      <a:pt x="832" y="861"/>
                    </a:lnTo>
                    <a:lnTo>
                      <a:pt x="843" y="861"/>
                    </a:lnTo>
                    <a:lnTo>
                      <a:pt x="851" y="861"/>
                    </a:lnTo>
                    <a:lnTo>
                      <a:pt x="857" y="861"/>
                    </a:lnTo>
                    <a:lnTo>
                      <a:pt x="861" y="861"/>
                    </a:lnTo>
                    <a:lnTo>
                      <a:pt x="862" y="861"/>
                    </a:lnTo>
                    <a:lnTo>
                      <a:pt x="863" y="786"/>
                    </a:lnTo>
                    <a:lnTo>
                      <a:pt x="863" y="591"/>
                    </a:lnTo>
                    <a:lnTo>
                      <a:pt x="863" y="315"/>
                    </a:lnTo>
                    <a:lnTo>
                      <a:pt x="863" y="0"/>
                    </a:lnTo>
                    <a:lnTo>
                      <a:pt x="0" y="0"/>
                    </a:lnTo>
                    <a:lnTo>
                      <a:pt x="0" y="8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Freeform 8"/>
              <p:cNvSpPr>
                <a:spLocks/>
              </p:cNvSpPr>
              <p:nvPr/>
            </p:nvSpPr>
            <p:spPr bwMode="auto">
              <a:xfrm>
                <a:off x="720" y="1715"/>
                <a:ext cx="827" cy="827"/>
              </a:xfrm>
              <a:custGeom>
                <a:avLst/>
                <a:gdLst>
                  <a:gd name="T0" fmla="*/ 0 w 827"/>
                  <a:gd name="T1" fmla="*/ 827 h 827"/>
                  <a:gd name="T2" fmla="*/ 39 w 827"/>
                  <a:gd name="T3" fmla="*/ 827 h 827"/>
                  <a:gd name="T4" fmla="*/ 76 w 827"/>
                  <a:gd name="T5" fmla="*/ 827 h 827"/>
                  <a:gd name="T6" fmla="*/ 115 w 827"/>
                  <a:gd name="T7" fmla="*/ 827 h 827"/>
                  <a:gd name="T8" fmla="*/ 153 w 827"/>
                  <a:gd name="T9" fmla="*/ 827 h 827"/>
                  <a:gd name="T10" fmla="*/ 192 w 827"/>
                  <a:gd name="T11" fmla="*/ 827 h 827"/>
                  <a:gd name="T12" fmla="*/ 228 w 827"/>
                  <a:gd name="T13" fmla="*/ 827 h 827"/>
                  <a:gd name="T14" fmla="*/ 266 w 827"/>
                  <a:gd name="T15" fmla="*/ 827 h 827"/>
                  <a:gd name="T16" fmla="*/ 302 w 827"/>
                  <a:gd name="T17" fmla="*/ 827 h 827"/>
                  <a:gd name="T18" fmla="*/ 337 w 827"/>
                  <a:gd name="T19" fmla="*/ 827 h 827"/>
                  <a:gd name="T20" fmla="*/ 372 w 827"/>
                  <a:gd name="T21" fmla="*/ 827 h 827"/>
                  <a:gd name="T22" fmla="*/ 407 w 827"/>
                  <a:gd name="T23" fmla="*/ 827 h 827"/>
                  <a:gd name="T24" fmla="*/ 440 w 827"/>
                  <a:gd name="T25" fmla="*/ 827 h 827"/>
                  <a:gd name="T26" fmla="*/ 473 w 827"/>
                  <a:gd name="T27" fmla="*/ 827 h 827"/>
                  <a:gd name="T28" fmla="*/ 505 w 827"/>
                  <a:gd name="T29" fmla="*/ 826 h 827"/>
                  <a:gd name="T30" fmla="*/ 536 w 827"/>
                  <a:gd name="T31" fmla="*/ 826 h 827"/>
                  <a:gd name="T32" fmla="*/ 565 w 827"/>
                  <a:gd name="T33" fmla="*/ 826 h 827"/>
                  <a:gd name="T34" fmla="*/ 593 w 827"/>
                  <a:gd name="T35" fmla="*/ 826 h 827"/>
                  <a:gd name="T36" fmla="*/ 620 w 827"/>
                  <a:gd name="T37" fmla="*/ 826 h 827"/>
                  <a:gd name="T38" fmla="*/ 646 w 827"/>
                  <a:gd name="T39" fmla="*/ 826 h 827"/>
                  <a:gd name="T40" fmla="*/ 671 w 827"/>
                  <a:gd name="T41" fmla="*/ 826 h 827"/>
                  <a:gd name="T42" fmla="*/ 692 w 827"/>
                  <a:gd name="T43" fmla="*/ 826 h 827"/>
                  <a:gd name="T44" fmla="*/ 714 w 827"/>
                  <a:gd name="T45" fmla="*/ 826 h 827"/>
                  <a:gd name="T46" fmla="*/ 734 w 827"/>
                  <a:gd name="T47" fmla="*/ 825 h 827"/>
                  <a:gd name="T48" fmla="*/ 752 w 827"/>
                  <a:gd name="T49" fmla="*/ 825 h 827"/>
                  <a:gd name="T50" fmla="*/ 768 w 827"/>
                  <a:gd name="T51" fmla="*/ 825 h 827"/>
                  <a:gd name="T52" fmla="*/ 782 w 827"/>
                  <a:gd name="T53" fmla="*/ 825 h 827"/>
                  <a:gd name="T54" fmla="*/ 794 w 827"/>
                  <a:gd name="T55" fmla="*/ 825 h 827"/>
                  <a:gd name="T56" fmla="*/ 804 w 827"/>
                  <a:gd name="T57" fmla="*/ 825 h 827"/>
                  <a:gd name="T58" fmla="*/ 813 w 827"/>
                  <a:gd name="T59" fmla="*/ 825 h 827"/>
                  <a:gd name="T60" fmla="*/ 819 w 827"/>
                  <a:gd name="T61" fmla="*/ 824 h 827"/>
                  <a:gd name="T62" fmla="*/ 822 w 827"/>
                  <a:gd name="T63" fmla="*/ 824 h 827"/>
                  <a:gd name="T64" fmla="*/ 823 w 827"/>
                  <a:gd name="T65" fmla="*/ 824 h 827"/>
                  <a:gd name="T66" fmla="*/ 825 w 827"/>
                  <a:gd name="T67" fmla="*/ 752 h 827"/>
                  <a:gd name="T68" fmla="*/ 826 w 827"/>
                  <a:gd name="T69" fmla="*/ 564 h 827"/>
                  <a:gd name="T70" fmla="*/ 827 w 827"/>
                  <a:gd name="T71" fmla="*/ 301 h 827"/>
                  <a:gd name="T72" fmla="*/ 827 w 827"/>
                  <a:gd name="T73" fmla="*/ 0 h 827"/>
                  <a:gd name="T74" fmla="*/ 0 w 827"/>
                  <a:gd name="T75" fmla="*/ 0 h 827"/>
                  <a:gd name="T76" fmla="*/ 0 w 827"/>
                  <a:gd name="T77" fmla="*/ 827 h 8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27" h="827">
                    <a:moveTo>
                      <a:pt x="0" y="827"/>
                    </a:moveTo>
                    <a:lnTo>
                      <a:pt x="39" y="827"/>
                    </a:lnTo>
                    <a:lnTo>
                      <a:pt x="76" y="827"/>
                    </a:lnTo>
                    <a:lnTo>
                      <a:pt x="115" y="827"/>
                    </a:lnTo>
                    <a:lnTo>
                      <a:pt x="153" y="827"/>
                    </a:lnTo>
                    <a:lnTo>
                      <a:pt x="192" y="827"/>
                    </a:lnTo>
                    <a:lnTo>
                      <a:pt x="228" y="827"/>
                    </a:lnTo>
                    <a:lnTo>
                      <a:pt x="266" y="827"/>
                    </a:lnTo>
                    <a:lnTo>
                      <a:pt x="302" y="827"/>
                    </a:lnTo>
                    <a:lnTo>
                      <a:pt x="337" y="827"/>
                    </a:lnTo>
                    <a:lnTo>
                      <a:pt x="372" y="827"/>
                    </a:lnTo>
                    <a:lnTo>
                      <a:pt x="407" y="827"/>
                    </a:lnTo>
                    <a:lnTo>
                      <a:pt x="440" y="827"/>
                    </a:lnTo>
                    <a:lnTo>
                      <a:pt x="473" y="827"/>
                    </a:lnTo>
                    <a:lnTo>
                      <a:pt x="505" y="826"/>
                    </a:lnTo>
                    <a:lnTo>
                      <a:pt x="536" y="826"/>
                    </a:lnTo>
                    <a:lnTo>
                      <a:pt x="565" y="826"/>
                    </a:lnTo>
                    <a:lnTo>
                      <a:pt x="593" y="826"/>
                    </a:lnTo>
                    <a:lnTo>
                      <a:pt x="620" y="826"/>
                    </a:lnTo>
                    <a:lnTo>
                      <a:pt x="646" y="826"/>
                    </a:lnTo>
                    <a:lnTo>
                      <a:pt x="671" y="826"/>
                    </a:lnTo>
                    <a:lnTo>
                      <a:pt x="692" y="826"/>
                    </a:lnTo>
                    <a:lnTo>
                      <a:pt x="714" y="826"/>
                    </a:lnTo>
                    <a:lnTo>
                      <a:pt x="734" y="825"/>
                    </a:lnTo>
                    <a:lnTo>
                      <a:pt x="752" y="825"/>
                    </a:lnTo>
                    <a:lnTo>
                      <a:pt x="768" y="825"/>
                    </a:lnTo>
                    <a:lnTo>
                      <a:pt x="782" y="825"/>
                    </a:lnTo>
                    <a:lnTo>
                      <a:pt x="794" y="825"/>
                    </a:lnTo>
                    <a:lnTo>
                      <a:pt x="804" y="825"/>
                    </a:lnTo>
                    <a:lnTo>
                      <a:pt x="813" y="825"/>
                    </a:lnTo>
                    <a:lnTo>
                      <a:pt x="819" y="824"/>
                    </a:lnTo>
                    <a:lnTo>
                      <a:pt x="822" y="824"/>
                    </a:lnTo>
                    <a:lnTo>
                      <a:pt x="823" y="824"/>
                    </a:lnTo>
                    <a:lnTo>
                      <a:pt x="825" y="752"/>
                    </a:lnTo>
                    <a:lnTo>
                      <a:pt x="826" y="564"/>
                    </a:lnTo>
                    <a:lnTo>
                      <a:pt x="827" y="301"/>
                    </a:lnTo>
                    <a:lnTo>
                      <a:pt x="827" y="0"/>
                    </a:lnTo>
                    <a:lnTo>
                      <a:pt x="0" y="0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Freeform 9"/>
              <p:cNvSpPr>
                <a:spLocks/>
              </p:cNvSpPr>
              <p:nvPr/>
            </p:nvSpPr>
            <p:spPr bwMode="auto">
              <a:xfrm>
                <a:off x="720" y="1715"/>
                <a:ext cx="790" cy="790"/>
              </a:xfrm>
              <a:custGeom>
                <a:avLst/>
                <a:gdLst>
                  <a:gd name="T0" fmla="*/ 0 w 790"/>
                  <a:gd name="T1" fmla="*/ 790 h 790"/>
                  <a:gd name="T2" fmla="*/ 73 w 790"/>
                  <a:gd name="T3" fmla="*/ 790 h 790"/>
                  <a:gd name="T4" fmla="*/ 146 w 790"/>
                  <a:gd name="T5" fmla="*/ 790 h 790"/>
                  <a:gd name="T6" fmla="*/ 217 w 790"/>
                  <a:gd name="T7" fmla="*/ 790 h 790"/>
                  <a:gd name="T8" fmla="*/ 287 w 790"/>
                  <a:gd name="T9" fmla="*/ 790 h 790"/>
                  <a:gd name="T10" fmla="*/ 354 w 790"/>
                  <a:gd name="T11" fmla="*/ 790 h 790"/>
                  <a:gd name="T12" fmla="*/ 418 w 790"/>
                  <a:gd name="T13" fmla="*/ 790 h 790"/>
                  <a:gd name="T14" fmla="*/ 480 w 790"/>
                  <a:gd name="T15" fmla="*/ 788 h 790"/>
                  <a:gd name="T16" fmla="*/ 537 w 790"/>
                  <a:gd name="T17" fmla="*/ 788 h 790"/>
                  <a:gd name="T18" fmla="*/ 591 w 790"/>
                  <a:gd name="T19" fmla="*/ 788 h 790"/>
                  <a:gd name="T20" fmla="*/ 638 w 790"/>
                  <a:gd name="T21" fmla="*/ 788 h 790"/>
                  <a:gd name="T22" fmla="*/ 679 w 790"/>
                  <a:gd name="T23" fmla="*/ 787 h 790"/>
                  <a:gd name="T24" fmla="*/ 716 w 790"/>
                  <a:gd name="T25" fmla="*/ 787 h 790"/>
                  <a:gd name="T26" fmla="*/ 745 w 790"/>
                  <a:gd name="T27" fmla="*/ 786 h 790"/>
                  <a:gd name="T28" fmla="*/ 766 w 790"/>
                  <a:gd name="T29" fmla="*/ 786 h 790"/>
                  <a:gd name="T30" fmla="*/ 780 w 790"/>
                  <a:gd name="T31" fmla="*/ 786 h 790"/>
                  <a:gd name="T32" fmla="*/ 785 w 790"/>
                  <a:gd name="T33" fmla="*/ 785 h 790"/>
                  <a:gd name="T34" fmla="*/ 787 w 790"/>
                  <a:gd name="T35" fmla="*/ 716 h 790"/>
                  <a:gd name="T36" fmla="*/ 788 w 790"/>
                  <a:gd name="T37" fmla="*/ 537 h 790"/>
                  <a:gd name="T38" fmla="*/ 790 w 790"/>
                  <a:gd name="T39" fmla="*/ 288 h 790"/>
                  <a:gd name="T40" fmla="*/ 790 w 790"/>
                  <a:gd name="T41" fmla="*/ 0 h 790"/>
                  <a:gd name="T42" fmla="*/ 0 w 790"/>
                  <a:gd name="T43" fmla="*/ 0 h 790"/>
                  <a:gd name="T44" fmla="*/ 0 w 790"/>
                  <a:gd name="T45" fmla="*/ 790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90" h="790">
                    <a:moveTo>
                      <a:pt x="0" y="790"/>
                    </a:moveTo>
                    <a:lnTo>
                      <a:pt x="73" y="790"/>
                    </a:lnTo>
                    <a:lnTo>
                      <a:pt x="146" y="790"/>
                    </a:lnTo>
                    <a:lnTo>
                      <a:pt x="217" y="790"/>
                    </a:lnTo>
                    <a:lnTo>
                      <a:pt x="287" y="790"/>
                    </a:lnTo>
                    <a:lnTo>
                      <a:pt x="354" y="790"/>
                    </a:lnTo>
                    <a:lnTo>
                      <a:pt x="418" y="790"/>
                    </a:lnTo>
                    <a:lnTo>
                      <a:pt x="480" y="788"/>
                    </a:lnTo>
                    <a:lnTo>
                      <a:pt x="537" y="788"/>
                    </a:lnTo>
                    <a:lnTo>
                      <a:pt x="591" y="788"/>
                    </a:lnTo>
                    <a:lnTo>
                      <a:pt x="638" y="788"/>
                    </a:lnTo>
                    <a:lnTo>
                      <a:pt x="679" y="787"/>
                    </a:lnTo>
                    <a:lnTo>
                      <a:pt x="716" y="787"/>
                    </a:lnTo>
                    <a:lnTo>
                      <a:pt x="745" y="786"/>
                    </a:lnTo>
                    <a:lnTo>
                      <a:pt x="766" y="786"/>
                    </a:lnTo>
                    <a:lnTo>
                      <a:pt x="780" y="786"/>
                    </a:lnTo>
                    <a:lnTo>
                      <a:pt x="785" y="785"/>
                    </a:lnTo>
                    <a:lnTo>
                      <a:pt x="787" y="716"/>
                    </a:lnTo>
                    <a:lnTo>
                      <a:pt x="788" y="537"/>
                    </a:lnTo>
                    <a:lnTo>
                      <a:pt x="790" y="288"/>
                    </a:lnTo>
                    <a:lnTo>
                      <a:pt x="790" y="0"/>
                    </a:lnTo>
                    <a:lnTo>
                      <a:pt x="0" y="0"/>
                    </a:lnTo>
                    <a:lnTo>
                      <a:pt x="0" y="79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Freeform 10"/>
              <p:cNvSpPr>
                <a:spLocks/>
              </p:cNvSpPr>
              <p:nvPr/>
            </p:nvSpPr>
            <p:spPr bwMode="auto">
              <a:xfrm>
                <a:off x="720" y="1715"/>
                <a:ext cx="753" cy="753"/>
              </a:xfrm>
              <a:custGeom>
                <a:avLst/>
                <a:gdLst>
                  <a:gd name="T0" fmla="*/ 0 w 753"/>
                  <a:gd name="T1" fmla="*/ 753 h 753"/>
                  <a:gd name="T2" fmla="*/ 69 w 753"/>
                  <a:gd name="T3" fmla="*/ 753 h 753"/>
                  <a:gd name="T4" fmla="*/ 138 w 753"/>
                  <a:gd name="T5" fmla="*/ 753 h 753"/>
                  <a:gd name="T6" fmla="*/ 206 w 753"/>
                  <a:gd name="T7" fmla="*/ 753 h 753"/>
                  <a:gd name="T8" fmla="*/ 273 w 753"/>
                  <a:gd name="T9" fmla="*/ 753 h 753"/>
                  <a:gd name="T10" fmla="*/ 336 w 753"/>
                  <a:gd name="T11" fmla="*/ 752 h 753"/>
                  <a:gd name="T12" fmla="*/ 398 w 753"/>
                  <a:gd name="T13" fmla="*/ 752 h 753"/>
                  <a:gd name="T14" fmla="*/ 456 w 753"/>
                  <a:gd name="T15" fmla="*/ 752 h 753"/>
                  <a:gd name="T16" fmla="*/ 511 w 753"/>
                  <a:gd name="T17" fmla="*/ 751 h 753"/>
                  <a:gd name="T18" fmla="*/ 560 w 753"/>
                  <a:gd name="T19" fmla="*/ 751 h 753"/>
                  <a:gd name="T20" fmla="*/ 605 w 753"/>
                  <a:gd name="T21" fmla="*/ 751 h 753"/>
                  <a:gd name="T22" fmla="*/ 645 w 753"/>
                  <a:gd name="T23" fmla="*/ 750 h 753"/>
                  <a:gd name="T24" fmla="*/ 679 w 753"/>
                  <a:gd name="T25" fmla="*/ 750 h 753"/>
                  <a:gd name="T26" fmla="*/ 707 w 753"/>
                  <a:gd name="T27" fmla="*/ 748 h 753"/>
                  <a:gd name="T28" fmla="*/ 728 w 753"/>
                  <a:gd name="T29" fmla="*/ 747 h 753"/>
                  <a:gd name="T30" fmla="*/ 741 w 753"/>
                  <a:gd name="T31" fmla="*/ 747 h 753"/>
                  <a:gd name="T32" fmla="*/ 746 w 753"/>
                  <a:gd name="T33" fmla="*/ 746 h 753"/>
                  <a:gd name="T34" fmla="*/ 749 w 753"/>
                  <a:gd name="T35" fmla="*/ 679 h 753"/>
                  <a:gd name="T36" fmla="*/ 752 w 753"/>
                  <a:gd name="T37" fmla="*/ 511 h 753"/>
                  <a:gd name="T38" fmla="*/ 753 w 753"/>
                  <a:gd name="T39" fmla="*/ 273 h 753"/>
                  <a:gd name="T40" fmla="*/ 753 w 753"/>
                  <a:gd name="T41" fmla="*/ 0 h 753"/>
                  <a:gd name="T42" fmla="*/ 0 w 753"/>
                  <a:gd name="T43" fmla="*/ 0 h 753"/>
                  <a:gd name="T44" fmla="*/ 0 w 753"/>
                  <a:gd name="T45" fmla="*/ 753 h 7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53" h="753">
                    <a:moveTo>
                      <a:pt x="0" y="753"/>
                    </a:moveTo>
                    <a:lnTo>
                      <a:pt x="69" y="753"/>
                    </a:lnTo>
                    <a:lnTo>
                      <a:pt x="138" y="753"/>
                    </a:lnTo>
                    <a:lnTo>
                      <a:pt x="206" y="753"/>
                    </a:lnTo>
                    <a:lnTo>
                      <a:pt x="273" y="753"/>
                    </a:lnTo>
                    <a:lnTo>
                      <a:pt x="336" y="752"/>
                    </a:lnTo>
                    <a:lnTo>
                      <a:pt x="398" y="752"/>
                    </a:lnTo>
                    <a:lnTo>
                      <a:pt x="456" y="752"/>
                    </a:lnTo>
                    <a:lnTo>
                      <a:pt x="511" y="751"/>
                    </a:lnTo>
                    <a:lnTo>
                      <a:pt x="560" y="751"/>
                    </a:lnTo>
                    <a:lnTo>
                      <a:pt x="605" y="751"/>
                    </a:lnTo>
                    <a:lnTo>
                      <a:pt x="645" y="750"/>
                    </a:lnTo>
                    <a:lnTo>
                      <a:pt x="679" y="750"/>
                    </a:lnTo>
                    <a:lnTo>
                      <a:pt x="707" y="748"/>
                    </a:lnTo>
                    <a:lnTo>
                      <a:pt x="728" y="747"/>
                    </a:lnTo>
                    <a:lnTo>
                      <a:pt x="741" y="747"/>
                    </a:lnTo>
                    <a:lnTo>
                      <a:pt x="746" y="746"/>
                    </a:lnTo>
                    <a:lnTo>
                      <a:pt x="749" y="679"/>
                    </a:lnTo>
                    <a:lnTo>
                      <a:pt x="752" y="511"/>
                    </a:lnTo>
                    <a:lnTo>
                      <a:pt x="753" y="273"/>
                    </a:lnTo>
                    <a:lnTo>
                      <a:pt x="753" y="0"/>
                    </a:lnTo>
                    <a:lnTo>
                      <a:pt x="0" y="0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Freeform 11"/>
              <p:cNvSpPr>
                <a:spLocks/>
              </p:cNvSpPr>
              <p:nvPr/>
            </p:nvSpPr>
            <p:spPr bwMode="auto">
              <a:xfrm>
                <a:off x="720" y="1715"/>
                <a:ext cx="717" cy="717"/>
              </a:xfrm>
              <a:custGeom>
                <a:avLst/>
                <a:gdLst>
                  <a:gd name="T0" fmla="*/ 0 w 717"/>
                  <a:gd name="T1" fmla="*/ 717 h 717"/>
                  <a:gd name="T2" fmla="*/ 65 w 717"/>
                  <a:gd name="T3" fmla="*/ 717 h 717"/>
                  <a:gd name="T4" fmla="*/ 131 w 717"/>
                  <a:gd name="T5" fmla="*/ 717 h 717"/>
                  <a:gd name="T6" fmla="*/ 195 w 717"/>
                  <a:gd name="T7" fmla="*/ 717 h 717"/>
                  <a:gd name="T8" fmla="*/ 258 w 717"/>
                  <a:gd name="T9" fmla="*/ 716 h 717"/>
                  <a:gd name="T10" fmla="*/ 319 w 717"/>
                  <a:gd name="T11" fmla="*/ 716 h 717"/>
                  <a:gd name="T12" fmla="*/ 377 w 717"/>
                  <a:gd name="T13" fmla="*/ 716 h 717"/>
                  <a:gd name="T14" fmla="*/ 432 w 717"/>
                  <a:gd name="T15" fmla="*/ 714 h 717"/>
                  <a:gd name="T16" fmla="*/ 483 w 717"/>
                  <a:gd name="T17" fmla="*/ 714 h 717"/>
                  <a:gd name="T18" fmla="*/ 530 w 717"/>
                  <a:gd name="T19" fmla="*/ 713 h 717"/>
                  <a:gd name="T20" fmla="*/ 574 w 717"/>
                  <a:gd name="T21" fmla="*/ 713 h 717"/>
                  <a:gd name="T22" fmla="*/ 611 w 717"/>
                  <a:gd name="T23" fmla="*/ 712 h 717"/>
                  <a:gd name="T24" fmla="*/ 644 w 717"/>
                  <a:gd name="T25" fmla="*/ 711 h 717"/>
                  <a:gd name="T26" fmla="*/ 669 w 717"/>
                  <a:gd name="T27" fmla="*/ 711 h 717"/>
                  <a:gd name="T28" fmla="*/ 689 w 717"/>
                  <a:gd name="T29" fmla="*/ 710 h 717"/>
                  <a:gd name="T30" fmla="*/ 702 w 717"/>
                  <a:gd name="T31" fmla="*/ 708 h 717"/>
                  <a:gd name="T32" fmla="*/ 707 w 717"/>
                  <a:gd name="T33" fmla="*/ 707 h 717"/>
                  <a:gd name="T34" fmla="*/ 711 w 717"/>
                  <a:gd name="T35" fmla="*/ 643 h 717"/>
                  <a:gd name="T36" fmla="*/ 714 w 717"/>
                  <a:gd name="T37" fmla="*/ 483 h 717"/>
                  <a:gd name="T38" fmla="*/ 716 w 717"/>
                  <a:gd name="T39" fmla="*/ 257 h 717"/>
                  <a:gd name="T40" fmla="*/ 717 w 717"/>
                  <a:gd name="T41" fmla="*/ 0 h 717"/>
                  <a:gd name="T42" fmla="*/ 0 w 717"/>
                  <a:gd name="T43" fmla="*/ 0 h 717"/>
                  <a:gd name="T44" fmla="*/ 0 w 717"/>
                  <a:gd name="T45" fmla="*/ 717 h 7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7" h="717">
                    <a:moveTo>
                      <a:pt x="0" y="717"/>
                    </a:moveTo>
                    <a:lnTo>
                      <a:pt x="65" y="717"/>
                    </a:lnTo>
                    <a:lnTo>
                      <a:pt x="131" y="717"/>
                    </a:lnTo>
                    <a:lnTo>
                      <a:pt x="195" y="717"/>
                    </a:lnTo>
                    <a:lnTo>
                      <a:pt x="258" y="716"/>
                    </a:lnTo>
                    <a:lnTo>
                      <a:pt x="319" y="716"/>
                    </a:lnTo>
                    <a:lnTo>
                      <a:pt x="377" y="716"/>
                    </a:lnTo>
                    <a:lnTo>
                      <a:pt x="432" y="714"/>
                    </a:lnTo>
                    <a:lnTo>
                      <a:pt x="483" y="714"/>
                    </a:lnTo>
                    <a:lnTo>
                      <a:pt x="530" y="713"/>
                    </a:lnTo>
                    <a:lnTo>
                      <a:pt x="574" y="713"/>
                    </a:lnTo>
                    <a:lnTo>
                      <a:pt x="611" y="712"/>
                    </a:lnTo>
                    <a:lnTo>
                      <a:pt x="644" y="711"/>
                    </a:lnTo>
                    <a:lnTo>
                      <a:pt x="669" y="711"/>
                    </a:lnTo>
                    <a:lnTo>
                      <a:pt x="689" y="710"/>
                    </a:lnTo>
                    <a:lnTo>
                      <a:pt x="702" y="708"/>
                    </a:lnTo>
                    <a:lnTo>
                      <a:pt x="707" y="707"/>
                    </a:lnTo>
                    <a:lnTo>
                      <a:pt x="711" y="643"/>
                    </a:lnTo>
                    <a:lnTo>
                      <a:pt x="714" y="483"/>
                    </a:lnTo>
                    <a:lnTo>
                      <a:pt x="716" y="257"/>
                    </a:lnTo>
                    <a:lnTo>
                      <a:pt x="717" y="0"/>
                    </a:lnTo>
                    <a:lnTo>
                      <a:pt x="0" y="0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Freeform 12"/>
              <p:cNvSpPr>
                <a:spLocks/>
              </p:cNvSpPr>
              <p:nvPr/>
            </p:nvSpPr>
            <p:spPr bwMode="auto">
              <a:xfrm>
                <a:off x="720" y="1715"/>
                <a:ext cx="682" cy="679"/>
              </a:xfrm>
              <a:custGeom>
                <a:avLst/>
                <a:gdLst>
                  <a:gd name="T0" fmla="*/ 0 w 682"/>
                  <a:gd name="T1" fmla="*/ 679 h 679"/>
                  <a:gd name="T2" fmla="*/ 62 w 682"/>
                  <a:gd name="T3" fmla="*/ 679 h 679"/>
                  <a:gd name="T4" fmla="*/ 124 w 682"/>
                  <a:gd name="T5" fmla="*/ 679 h 679"/>
                  <a:gd name="T6" fmla="*/ 184 w 682"/>
                  <a:gd name="T7" fmla="*/ 679 h 679"/>
                  <a:gd name="T8" fmla="*/ 244 w 682"/>
                  <a:gd name="T9" fmla="*/ 678 h 679"/>
                  <a:gd name="T10" fmla="*/ 301 w 682"/>
                  <a:gd name="T11" fmla="*/ 678 h 679"/>
                  <a:gd name="T12" fmla="*/ 355 w 682"/>
                  <a:gd name="T13" fmla="*/ 678 h 679"/>
                  <a:gd name="T14" fmla="*/ 407 w 682"/>
                  <a:gd name="T15" fmla="*/ 677 h 679"/>
                  <a:gd name="T16" fmla="*/ 457 w 682"/>
                  <a:gd name="T17" fmla="*/ 677 h 679"/>
                  <a:gd name="T18" fmla="*/ 502 w 682"/>
                  <a:gd name="T19" fmla="*/ 676 h 679"/>
                  <a:gd name="T20" fmla="*/ 542 w 682"/>
                  <a:gd name="T21" fmla="*/ 674 h 679"/>
                  <a:gd name="T22" fmla="*/ 578 w 682"/>
                  <a:gd name="T23" fmla="*/ 674 h 679"/>
                  <a:gd name="T24" fmla="*/ 609 w 682"/>
                  <a:gd name="T25" fmla="*/ 673 h 679"/>
                  <a:gd name="T26" fmla="*/ 634 w 682"/>
                  <a:gd name="T27" fmla="*/ 672 h 679"/>
                  <a:gd name="T28" fmla="*/ 654 w 682"/>
                  <a:gd name="T29" fmla="*/ 671 h 679"/>
                  <a:gd name="T30" fmla="*/ 666 w 682"/>
                  <a:gd name="T31" fmla="*/ 670 h 679"/>
                  <a:gd name="T32" fmla="*/ 671 w 682"/>
                  <a:gd name="T33" fmla="*/ 668 h 679"/>
                  <a:gd name="T34" fmla="*/ 676 w 682"/>
                  <a:gd name="T35" fmla="*/ 608 h 679"/>
                  <a:gd name="T36" fmla="*/ 679 w 682"/>
                  <a:gd name="T37" fmla="*/ 456 h 679"/>
                  <a:gd name="T38" fmla="*/ 680 w 682"/>
                  <a:gd name="T39" fmla="*/ 243 h 679"/>
                  <a:gd name="T40" fmla="*/ 682 w 682"/>
                  <a:gd name="T41" fmla="*/ 0 h 679"/>
                  <a:gd name="T42" fmla="*/ 0 w 682"/>
                  <a:gd name="T43" fmla="*/ 0 h 679"/>
                  <a:gd name="T44" fmla="*/ 0 w 682"/>
                  <a:gd name="T45" fmla="*/ 679 h 6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2" h="679">
                    <a:moveTo>
                      <a:pt x="0" y="679"/>
                    </a:moveTo>
                    <a:lnTo>
                      <a:pt x="62" y="679"/>
                    </a:lnTo>
                    <a:lnTo>
                      <a:pt x="124" y="679"/>
                    </a:lnTo>
                    <a:lnTo>
                      <a:pt x="184" y="679"/>
                    </a:lnTo>
                    <a:lnTo>
                      <a:pt x="244" y="678"/>
                    </a:lnTo>
                    <a:lnTo>
                      <a:pt x="301" y="678"/>
                    </a:lnTo>
                    <a:lnTo>
                      <a:pt x="355" y="678"/>
                    </a:lnTo>
                    <a:lnTo>
                      <a:pt x="407" y="677"/>
                    </a:lnTo>
                    <a:lnTo>
                      <a:pt x="457" y="677"/>
                    </a:lnTo>
                    <a:lnTo>
                      <a:pt x="502" y="676"/>
                    </a:lnTo>
                    <a:lnTo>
                      <a:pt x="542" y="674"/>
                    </a:lnTo>
                    <a:lnTo>
                      <a:pt x="578" y="674"/>
                    </a:lnTo>
                    <a:lnTo>
                      <a:pt x="609" y="673"/>
                    </a:lnTo>
                    <a:lnTo>
                      <a:pt x="634" y="672"/>
                    </a:lnTo>
                    <a:lnTo>
                      <a:pt x="654" y="671"/>
                    </a:lnTo>
                    <a:lnTo>
                      <a:pt x="666" y="670"/>
                    </a:lnTo>
                    <a:lnTo>
                      <a:pt x="671" y="668"/>
                    </a:lnTo>
                    <a:lnTo>
                      <a:pt x="676" y="608"/>
                    </a:lnTo>
                    <a:lnTo>
                      <a:pt x="679" y="456"/>
                    </a:lnTo>
                    <a:lnTo>
                      <a:pt x="680" y="243"/>
                    </a:lnTo>
                    <a:lnTo>
                      <a:pt x="682" y="0"/>
                    </a:lnTo>
                    <a:lnTo>
                      <a:pt x="0" y="0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13"/>
              <p:cNvSpPr>
                <a:spLocks/>
              </p:cNvSpPr>
              <p:nvPr/>
            </p:nvSpPr>
            <p:spPr bwMode="auto">
              <a:xfrm>
                <a:off x="720" y="1715"/>
                <a:ext cx="644" cy="643"/>
              </a:xfrm>
              <a:custGeom>
                <a:avLst/>
                <a:gdLst>
                  <a:gd name="T0" fmla="*/ 0 w 644"/>
                  <a:gd name="T1" fmla="*/ 643 h 643"/>
                  <a:gd name="T2" fmla="*/ 58 w 644"/>
                  <a:gd name="T3" fmla="*/ 643 h 643"/>
                  <a:gd name="T4" fmla="*/ 116 w 644"/>
                  <a:gd name="T5" fmla="*/ 643 h 643"/>
                  <a:gd name="T6" fmla="*/ 173 w 644"/>
                  <a:gd name="T7" fmla="*/ 643 h 643"/>
                  <a:gd name="T8" fmla="*/ 229 w 644"/>
                  <a:gd name="T9" fmla="*/ 642 h 643"/>
                  <a:gd name="T10" fmla="*/ 283 w 644"/>
                  <a:gd name="T11" fmla="*/ 642 h 643"/>
                  <a:gd name="T12" fmla="*/ 335 w 644"/>
                  <a:gd name="T13" fmla="*/ 640 h 643"/>
                  <a:gd name="T14" fmla="*/ 383 w 644"/>
                  <a:gd name="T15" fmla="*/ 640 h 643"/>
                  <a:gd name="T16" fmla="*/ 429 w 644"/>
                  <a:gd name="T17" fmla="*/ 639 h 643"/>
                  <a:gd name="T18" fmla="*/ 472 w 644"/>
                  <a:gd name="T19" fmla="*/ 639 h 643"/>
                  <a:gd name="T20" fmla="*/ 511 w 644"/>
                  <a:gd name="T21" fmla="*/ 638 h 643"/>
                  <a:gd name="T22" fmla="*/ 545 w 644"/>
                  <a:gd name="T23" fmla="*/ 637 h 643"/>
                  <a:gd name="T24" fmla="*/ 574 w 644"/>
                  <a:gd name="T25" fmla="*/ 636 h 643"/>
                  <a:gd name="T26" fmla="*/ 597 w 644"/>
                  <a:gd name="T27" fmla="*/ 634 h 643"/>
                  <a:gd name="T28" fmla="*/ 615 w 644"/>
                  <a:gd name="T29" fmla="*/ 633 h 643"/>
                  <a:gd name="T30" fmla="*/ 627 w 644"/>
                  <a:gd name="T31" fmla="*/ 632 h 643"/>
                  <a:gd name="T32" fmla="*/ 632 w 644"/>
                  <a:gd name="T33" fmla="*/ 631 h 643"/>
                  <a:gd name="T34" fmla="*/ 638 w 644"/>
                  <a:gd name="T35" fmla="*/ 573 h 643"/>
                  <a:gd name="T36" fmla="*/ 642 w 644"/>
                  <a:gd name="T37" fmla="*/ 429 h 643"/>
                  <a:gd name="T38" fmla="*/ 643 w 644"/>
                  <a:gd name="T39" fmla="*/ 229 h 643"/>
                  <a:gd name="T40" fmla="*/ 644 w 644"/>
                  <a:gd name="T41" fmla="*/ 0 h 643"/>
                  <a:gd name="T42" fmla="*/ 0 w 644"/>
                  <a:gd name="T43" fmla="*/ 0 h 643"/>
                  <a:gd name="T44" fmla="*/ 0 w 644"/>
                  <a:gd name="T45" fmla="*/ 643 h 6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4" h="643">
                    <a:moveTo>
                      <a:pt x="0" y="643"/>
                    </a:moveTo>
                    <a:lnTo>
                      <a:pt x="58" y="643"/>
                    </a:lnTo>
                    <a:lnTo>
                      <a:pt x="116" y="643"/>
                    </a:lnTo>
                    <a:lnTo>
                      <a:pt x="173" y="643"/>
                    </a:lnTo>
                    <a:lnTo>
                      <a:pt x="229" y="642"/>
                    </a:lnTo>
                    <a:lnTo>
                      <a:pt x="283" y="642"/>
                    </a:lnTo>
                    <a:lnTo>
                      <a:pt x="335" y="640"/>
                    </a:lnTo>
                    <a:lnTo>
                      <a:pt x="383" y="640"/>
                    </a:lnTo>
                    <a:lnTo>
                      <a:pt x="429" y="639"/>
                    </a:lnTo>
                    <a:lnTo>
                      <a:pt x="472" y="639"/>
                    </a:lnTo>
                    <a:lnTo>
                      <a:pt x="511" y="638"/>
                    </a:lnTo>
                    <a:lnTo>
                      <a:pt x="545" y="637"/>
                    </a:lnTo>
                    <a:lnTo>
                      <a:pt x="574" y="636"/>
                    </a:lnTo>
                    <a:lnTo>
                      <a:pt x="597" y="634"/>
                    </a:lnTo>
                    <a:lnTo>
                      <a:pt x="615" y="633"/>
                    </a:lnTo>
                    <a:lnTo>
                      <a:pt x="627" y="632"/>
                    </a:lnTo>
                    <a:lnTo>
                      <a:pt x="632" y="631"/>
                    </a:lnTo>
                    <a:lnTo>
                      <a:pt x="638" y="573"/>
                    </a:lnTo>
                    <a:lnTo>
                      <a:pt x="642" y="429"/>
                    </a:lnTo>
                    <a:lnTo>
                      <a:pt x="643" y="229"/>
                    </a:lnTo>
                    <a:lnTo>
                      <a:pt x="644" y="0"/>
                    </a:lnTo>
                    <a:lnTo>
                      <a:pt x="0" y="0"/>
                    </a:lnTo>
                    <a:lnTo>
                      <a:pt x="0" y="64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14"/>
              <p:cNvSpPr>
                <a:spLocks/>
              </p:cNvSpPr>
              <p:nvPr/>
            </p:nvSpPr>
            <p:spPr bwMode="auto">
              <a:xfrm>
                <a:off x="720" y="1715"/>
                <a:ext cx="608" cy="607"/>
              </a:xfrm>
              <a:custGeom>
                <a:avLst/>
                <a:gdLst>
                  <a:gd name="T0" fmla="*/ 0 w 608"/>
                  <a:gd name="T1" fmla="*/ 607 h 607"/>
                  <a:gd name="T2" fmla="*/ 55 w 608"/>
                  <a:gd name="T3" fmla="*/ 607 h 607"/>
                  <a:gd name="T4" fmla="*/ 109 w 608"/>
                  <a:gd name="T5" fmla="*/ 607 h 607"/>
                  <a:gd name="T6" fmla="*/ 163 w 608"/>
                  <a:gd name="T7" fmla="*/ 607 h 607"/>
                  <a:gd name="T8" fmla="*/ 215 w 608"/>
                  <a:gd name="T9" fmla="*/ 605 h 607"/>
                  <a:gd name="T10" fmla="*/ 264 w 608"/>
                  <a:gd name="T11" fmla="*/ 605 h 607"/>
                  <a:gd name="T12" fmla="*/ 313 w 608"/>
                  <a:gd name="T13" fmla="*/ 604 h 607"/>
                  <a:gd name="T14" fmla="*/ 359 w 608"/>
                  <a:gd name="T15" fmla="*/ 604 h 607"/>
                  <a:gd name="T16" fmla="*/ 403 w 608"/>
                  <a:gd name="T17" fmla="*/ 603 h 607"/>
                  <a:gd name="T18" fmla="*/ 441 w 608"/>
                  <a:gd name="T19" fmla="*/ 602 h 607"/>
                  <a:gd name="T20" fmla="*/ 478 w 608"/>
                  <a:gd name="T21" fmla="*/ 600 h 607"/>
                  <a:gd name="T22" fmla="*/ 509 w 608"/>
                  <a:gd name="T23" fmla="*/ 599 h 607"/>
                  <a:gd name="T24" fmla="*/ 537 w 608"/>
                  <a:gd name="T25" fmla="*/ 598 h 607"/>
                  <a:gd name="T26" fmla="*/ 559 w 608"/>
                  <a:gd name="T27" fmla="*/ 597 h 607"/>
                  <a:gd name="T28" fmla="*/ 577 w 608"/>
                  <a:gd name="T29" fmla="*/ 596 h 607"/>
                  <a:gd name="T30" fmla="*/ 588 w 608"/>
                  <a:gd name="T31" fmla="*/ 593 h 607"/>
                  <a:gd name="T32" fmla="*/ 593 w 608"/>
                  <a:gd name="T33" fmla="*/ 592 h 607"/>
                  <a:gd name="T34" fmla="*/ 599 w 608"/>
                  <a:gd name="T35" fmla="*/ 536 h 607"/>
                  <a:gd name="T36" fmla="*/ 604 w 608"/>
                  <a:gd name="T37" fmla="*/ 402 h 607"/>
                  <a:gd name="T38" fmla="*/ 606 w 608"/>
                  <a:gd name="T39" fmla="*/ 214 h 607"/>
                  <a:gd name="T40" fmla="*/ 608 w 608"/>
                  <a:gd name="T41" fmla="*/ 0 h 607"/>
                  <a:gd name="T42" fmla="*/ 0 w 608"/>
                  <a:gd name="T43" fmla="*/ 0 h 607"/>
                  <a:gd name="T44" fmla="*/ 0 w 608"/>
                  <a:gd name="T45" fmla="*/ 607 h 6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8" h="607">
                    <a:moveTo>
                      <a:pt x="0" y="607"/>
                    </a:moveTo>
                    <a:lnTo>
                      <a:pt x="55" y="607"/>
                    </a:lnTo>
                    <a:lnTo>
                      <a:pt x="109" y="607"/>
                    </a:lnTo>
                    <a:lnTo>
                      <a:pt x="163" y="607"/>
                    </a:lnTo>
                    <a:lnTo>
                      <a:pt x="215" y="605"/>
                    </a:lnTo>
                    <a:lnTo>
                      <a:pt x="264" y="605"/>
                    </a:lnTo>
                    <a:lnTo>
                      <a:pt x="313" y="604"/>
                    </a:lnTo>
                    <a:lnTo>
                      <a:pt x="359" y="604"/>
                    </a:lnTo>
                    <a:lnTo>
                      <a:pt x="403" y="603"/>
                    </a:lnTo>
                    <a:lnTo>
                      <a:pt x="441" y="602"/>
                    </a:lnTo>
                    <a:lnTo>
                      <a:pt x="478" y="600"/>
                    </a:lnTo>
                    <a:lnTo>
                      <a:pt x="509" y="599"/>
                    </a:lnTo>
                    <a:lnTo>
                      <a:pt x="537" y="598"/>
                    </a:lnTo>
                    <a:lnTo>
                      <a:pt x="559" y="597"/>
                    </a:lnTo>
                    <a:lnTo>
                      <a:pt x="577" y="596"/>
                    </a:lnTo>
                    <a:lnTo>
                      <a:pt x="588" y="593"/>
                    </a:lnTo>
                    <a:lnTo>
                      <a:pt x="593" y="592"/>
                    </a:lnTo>
                    <a:lnTo>
                      <a:pt x="599" y="536"/>
                    </a:lnTo>
                    <a:lnTo>
                      <a:pt x="604" y="402"/>
                    </a:lnTo>
                    <a:lnTo>
                      <a:pt x="606" y="214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60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Freeform 15"/>
              <p:cNvSpPr>
                <a:spLocks/>
              </p:cNvSpPr>
              <p:nvPr/>
            </p:nvSpPr>
            <p:spPr bwMode="auto">
              <a:xfrm>
                <a:off x="720" y="1715"/>
                <a:ext cx="571" cy="569"/>
              </a:xfrm>
              <a:custGeom>
                <a:avLst/>
                <a:gdLst>
                  <a:gd name="T0" fmla="*/ 0 w 571"/>
                  <a:gd name="T1" fmla="*/ 569 h 569"/>
                  <a:gd name="T2" fmla="*/ 51 w 571"/>
                  <a:gd name="T3" fmla="*/ 569 h 569"/>
                  <a:gd name="T4" fmla="*/ 102 w 571"/>
                  <a:gd name="T5" fmla="*/ 569 h 569"/>
                  <a:gd name="T6" fmla="*/ 152 w 571"/>
                  <a:gd name="T7" fmla="*/ 569 h 569"/>
                  <a:gd name="T8" fmla="*/ 200 w 571"/>
                  <a:gd name="T9" fmla="*/ 568 h 569"/>
                  <a:gd name="T10" fmla="*/ 246 w 571"/>
                  <a:gd name="T11" fmla="*/ 568 h 569"/>
                  <a:gd name="T12" fmla="*/ 292 w 571"/>
                  <a:gd name="T13" fmla="*/ 566 h 569"/>
                  <a:gd name="T14" fmla="*/ 335 w 571"/>
                  <a:gd name="T15" fmla="*/ 566 h 569"/>
                  <a:gd name="T16" fmla="*/ 375 w 571"/>
                  <a:gd name="T17" fmla="*/ 565 h 569"/>
                  <a:gd name="T18" fmla="*/ 412 w 571"/>
                  <a:gd name="T19" fmla="*/ 564 h 569"/>
                  <a:gd name="T20" fmla="*/ 446 w 571"/>
                  <a:gd name="T21" fmla="*/ 563 h 569"/>
                  <a:gd name="T22" fmla="*/ 475 w 571"/>
                  <a:gd name="T23" fmla="*/ 562 h 569"/>
                  <a:gd name="T24" fmla="*/ 501 w 571"/>
                  <a:gd name="T25" fmla="*/ 560 h 569"/>
                  <a:gd name="T26" fmla="*/ 523 w 571"/>
                  <a:gd name="T27" fmla="*/ 559 h 569"/>
                  <a:gd name="T28" fmla="*/ 538 w 571"/>
                  <a:gd name="T29" fmla="*/ 557 h 569"/>
                  <a:gd name="T30" fmla="*/ 549 w 571"/>
                  <a:gd name="T31" fmla="*/ 556 h 569"/>
                  <a:gd name="T32" fmla="*/ 554 w 571"/>
                  <a:gd name="T33" fmla="*/ 553 h 569"/>
                  <a:gd name="T34" fmla="*/ 562 w 571"/>
                  <a:gd name="T35" fmla="*/ 500 h 569"/>
                  <a:gd name="T36" fmla="*/ 566 w 571"/>
                  <a:gd name="T37" fmla="*/ 375 h 569"/>
                  <a:gd name="T38" fmla="*/ 570 w 571"/>
                  <a:gd name="T39" fmla="*/ 199 h 569"/>
                  <a:gd name="T40" fmla="*/ 571 w 571"/>
                  <a:gd name="T41" fmla="*/ 0 h 569"/>
                  <a:gd name="T42" fmla="*/ 0 w 571"/>
                  <a:gd name="T43" fmla="*/ 0 h 569"/>
                  <a:gd name="T44" fmla="*/ 0 w 571"/>
                  <a:gd name="T45" fmla="*/ 569 h 5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71" h="569">
                    <a:moveTo>
                      <a:pt x="0" y="569"/>
                    </a:moveTo>
                    <a:lnTo>
                      <a:pt x="51" y="569"/>
                    </a:lnTo>
                    <a:lnTo>
                      <a:pt x="102" y="569"/>
                    </a:lnTo>
                    <a:lnTo>
                      <a:pt x="152" y="569"/>
                    </a:lnTo>
                    <a:lnTo>
                      <a:pt x="200" y="568"/>
                    </a:lnTo>
                    <a:lnTo>
                      <a:pt x="246" y="568"/>
                    </a:lnTo>
                    <a:lnTo>
                      <a:pt x="292" y="566"/>
                    </a:lnTo>
                    <a:lnTo>
                      <a:pt x="335" y="566"/>
                    </a:lnTo>
                    <a:lnTo>
                      <a:pt x="375" y="565"/>
                    </a:lnTo>
                    <a:lnTo>
                      <a:pt x="412" y="564"/>
                    </a:lnTo>
                    <a:lnTo>
                      <a:pt x="446" y="563"/>
                    </a:lnTo>
                    <a:lnTo>
                      <a:pt x="475" y="562"/>
                    </a:lnTo>
                    <a:lnTo>
                      <a:pt x="501" y="560"/>
                    </a:lnTo>
                    <a:lnTo>
                      <a:pt x="523" y="559"/>
                    </a:lnTo>
                    <a:lnTo>
                      <a:pt x="538" y="557"/>
                    </a:lnTo>
                    <a:lnTo>
                      <a:pt x="549" y="556"/>
                    </a:lnTo>
                    <a:lnTo>
                      <a:pt x="554" y="553"/>
                    </a:lnTo>
                    <a:lnTo>
                      <a:pt x="562" y="500"/>
                    </a:lnTo>
                    <a:lnTo>
                      <a:pt x="566" y="375"/>
                    </a:lnTo>
                    <a:lnTo>
                      <a:pt x="570" y="199"/>
                    </a:lnTo>
                    <a:lnTo>
                      <a:pt x="571" y="0"/>
                    </a:lnTo>
                    <a:lnTo>
                      <a:pt x="0" y="0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Freeform 16"/>
              <p:cNvSpPr>
                <a:spLocks/>
              </p:cNvSpPr>
              <p:nvPr/>
            </p:nvSpPr>
            <p:spPr bwMode="auto">
              <a:xfrm>
                <a:off x="720" y="1715"/>
                <a:ext cx="534" cy="533"/>
              </a:xfrm>
              <a:custGeom>
                <a:avLst/>
                <a:gdLst>
                  <a:gd name="T0" fmla="*/ 0 w 534"/>
                  <a:gd name="T1" fmla="*/ 533 h 533"/>
                  <a:gd name="T2" fmla="*/ 47 w 534"/>
                  <a:gd name="T3" fmla="*/ 533 h 533"/>
                  <a:gd name="T4" fmla="*/ 95 w 534"/>
                  <a:gd name="T5" fmla="*/ 533 h 533"/>
                  <a:gd name="T6" fmla="*/ 141 w 534"/>
                  <a:gd name="T7" fmla="*/ 531 h 533"/>
                  <a:gd name="T8" fmla="*/ 186 w 534"/>
                  <a:gd name="T9" fmla="*/ 531 h 533"/>
                  <a:gd name="T10" fmla="*/ 229 w 534"/>
                  <a:gd name="T11" fmla="*/ 531 h 533"/>
                  <a:gd name="T12" fmla="*/ 270 w 534"/>
                  <a:gd name="T13" fmla="*/ 530 h 533"/>
                  <a:gd name="T14" fmla="*/ 310 w 534"/>
                  <a:gd name="T15" fmla="*/ 529 h 533"/>
                  <a:gd name="T16" fmla="*/ 348 w 534"/>
                  <a:gd name="T17" fmla="*/ 528 h 533"/>
                  <a:gd name="T18" fmla="*/ 382 w 534"/>
                  <a:gd name="T19" fmla="*/ 526 h 533"/>
                  <a:gd name="T20" fmla="*/ 414 w 534"/>
                  <a:gd name="T21" fmla="*/ 525 h 533"/>
                  <a:gd name="T22" fmla="*/ 441 w 534"/>
                  <a:gd name="T23" fmla="*/ 524 h 533"/>
                  <a:gd name="T24" fmla="*/ 466 w 534"/>
                  <a:gd name="T25" fmla="*/ 523 h 533"/>
                  <a:gd name="T26" fmla="*/ 485 w 534"/>
                  <a:gd name="T27" fmla="*/ 520 h 533"/>
                  <a:gd name="T28" fmla="*/ 500 w 534"/>
                  <a:gd name="T29" fmla="*/ 519 h 533"/>
                  <a:gd name="T30" fmla="*/ 511 w 534"/>
                  <a:gd name="T31" fmla="*/ 517 h 533"/>
                  <a:gd name="T32" fmla="*/ 515 w 534"/>
                  <a:gd name="T33" fmla="*/ 514 h 533"/>
                  <a:gd name="T34" fmla="*/ 524 w 534"/>
                  <a:gd name="T35" fmla="*/ 465 h 533"/>
                  <a:gd name="T36" fmla="*/ 529 w 534"/>
                  <a:gd name="T37" fmla="*/ 347 h 533"/>
                  <a:gd name="T38" fmla="*/ 532 w 534"/>
                  <a:gd name="T39" fmla="*/ 184 h 533"/>
                  <a:gd name="T40" fmla="*/ 534 w 534"/>
                  <a:gd name="T41" fmla="*/ 0 h 533"/>
                  <a:gd name="T42" fmla="*/ 0 w 534"/>
                  <a:gd name="T43" fmla="*/ 0 h 533"/>
                  <a:gd name="T44" fmla="*/ 0 w 534"/>
                  <a:gd name="T45" fmla="*/ 533 h 5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34" h="533">
                    <a:moveTo>
                      <a:pt x="0" y="533"/>
                    </a:moveTo>
                    <a:lnTo>
                      <a:pt x="47" y="533"/>
                    </a:lnTo>
                    <a:lnTo>
                      <a:pt x="95" y="533"/>
                    </a:lnTo>
                    <a:lnTo>
                      <a:pt x="141" y="531"/>
                    </a:lnTo>
                    <a:lnTo>
                      <a:pt x="186" y="531"/>
                    </a:lnTo>
                    <a:lnTo>
                      <a:pt x="229" y="531"/>
                    </a:lnTo>
                    <a:lnTo>
                      <a:pt x="270" y="530"/>
                    </a:lnTo>
                    <a:lnTo>
                      <a:pt x="310" y="529"/>
                    </a:lnTo>
                    <a:lnTo>
                      <a:pt x="348" y="528"/>
                    </a:lnTo>
                    <a:lnTo>
                      <a:pt x="382" y="526"/>
                    </a:lnTo>
                    <a:lnTo>
                      <a:pt x="414" y="525"/>
                    </a:lnTo>
                    <a:lnTo>
                      <a:pt x="441" y="524"/>
                    </a:lnTo>
                    <a:lnTo>
                      <a:pt x="466" y="523"/>
                    </a:lnTo>
                    <a:lnTo>
                      <a:pt x="485" y="520"/>
                    </a:lnTo>
                    <a:lnTo>
                      <a:pt x="500" y="519"/>
                    </a:lnTo>
                    <a:lnTo>
                      <a:pt x="511" y="517"/>
                    </a:lnTo>
                    <a:lnTo>
                      <a:pt x="515" y="514"/>
                    </a:lnTo>
                    <a:lnTo>
                      <a:pt x="524" y="465"/>
                    </a:lnTo>
                    <a:lnTo>
                      <a:pt x="529" y="347"/>
                    </a:lnTo>
                    <a:lnTo>
                      <a:pt x="532" y="184"/>
                    </a:lnTo>
                    <a:lnTo>
                      <a:pt x="534" y="0"/>
                    </a:lnTo>
                    <a:lnTo>
                      <a:pt x="0" y="0"/>
                    </a:lnTo>
                    <a:lnTo>
                      <a:pt x="0" y="53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Freeform 17"/>
              <p:cNvSpPr>
                <a:spLocks/>
              </p:cNvSpPr>
              <p:nvPr/>
            </p:nvSpPr>
            <p:spPr bwMode="auto">
              <a:xfrm>
                <a:off x="720" y="1715"/>
                <a:ext cx="497" cy="496"/>
              </a:xfrm>
              <a:custGeom>
                <a:avLst/>
                <a:gdLst>
                  <a:gd name="T0" fmla="*/ 0 w 497"/>
                  <a:gd name="T1" fmla="*/ 0 h 496"/>
                  <a:gd name="T2" fmla="*/ 0 w 497"/>
                  <a:gd name="T3" fmla="*/ 496 h 496"/>
                  <a:gd name="T4" fmla="*/ 44 w 497"/>
                  <a:gd name="T5" fmla="*/ 496 h 496"/>
                  <a:gd name="T6" fmla="*/ 86 w 497"/>
                  <a:gd name="T7" fmla="*/ 496 h 496"/>
                  <a:gd name="T8" fmla="*/ 129 w 497"/>
                  <a:gd name="T9" fmla="*/ 495 h 496"/>
                  <a:gd name="T10" fmla="*/ 171 w 497"/>
                  <a:gd name="T11" fmla="*/ 495 h 496"/>
                  <a:gd name="T12" fmla="*/ 211 w 497"/>
                  <a:gd name="T13" fmla="*/ 494 h 496"/>
                  <a:gd name="T14" fmla="*/ 250 w 497"/>
                  <a:gd name="T15" fmla="*/ 494 h 496"/>
                  <a:gd name="T16" fmla="*/ 286 w 497"/>
                  <a:gd name="T17" fmla="*/ 493 h 496"/>
                  <a:gd name="T18" fmla="*/ 321 w 497"/>
                  <a:gd name="T19" fmla="*/ 491 h 496"/>
                  <a:gd name="T20" fmla="*/ 353 w 497"/>
                  <a:gd name="T21" fmla="*/ 489 h 496"/>
                  <a:gd name="T22" fmla="*/ 382 w 497"/>
                  <a:gd name="T23" fmla="*/ 488 h 496"/>
                  <a:gd name="T24" fmla="*/ 407 w 497"/>
                  <a:gd name="T25" fmla="*/ 486 h 496"/>
                  <a:gd name="T26" fmla="*/ 431 w 497"/>
                  <a:gd name="T27" fmla="*/ 484 h 496"/>
                  <a:gd name="T28" fmla="*/ 449 w 497"/>
                  <a:gd name="T29" fmla="*/ 483 h 496"/>
                  <a:gd name="T30" fmla="*/ 463 w 497"/>
                  <a:gd name="T31" fmla="*/ 480 h 496"/>
                  <a:gd name="T32" fmla="*/ 473 w 497"/>
                  <a:gd name="T33" fmla="*/ 478 h 496"/>
                  <a:gd name="T34" fmla="*/ 478 w 497"/>
                  <a:gd name="T35" fmla="*/ 476 h 496"/>
                  <a:gd name="T36" fmla="*/ 486 w 497"/>
                  <a:gd name="T37" fmla="*/ 428 h 496"/>
                  <a:gd name="T38" fmla="*/ 492 w 497"/>
                  <a:gd name="T39" fmla="*/ 319 h 496"/>
                  <a:gd name="T40" fmla="*/ 496 w 497"/>
                  <a:gd name="T41" fmla="*/ 170 h 496"/>
                  <a:gd name="T42" fmla="*/ 497 w 497"/>
                  <a:gd name="T43" fmla="*/ 0 h 496"/>
                  <a:gd name="T44" fmla="*/ 0 w 497"/>
                  <a:gd name="T45" fmla="*/ 0 h 4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7" h="496">
                    <a:moveTo>
                      <a:pt x="0" y="0"/>
                    </a:moveTo>
                    <a:lnTo>
                      <a:pt x="0" y="496"/>
                    </a:lnTo>
                    <a:lnTo>
                      <a:pt x="44" y="496"/>
                    </a:lnTo>
                    <a:lnTo>
                      <a:pt x="86" y="496"/>
                    </a:lnTo>
                    <a:lnTo>
                      <a:pt x="129" y="495"/>
                    </a:lnTo>
                    <a:lnTo>
                      <a:pt x="171" y="495"/>
                    </a:lnTo>
                    <a:lnTo>
                      <a:pt x="211" y="494"/>
                    </a:lnTo>
                    <a:lnTo>
                      <a:pt x="250" y="494"/>
                    </a:lnTo>
                    <a:lnTo>
                      <a:pt x="286" y="493"/>
                    </a:lnTo>
                    <a:lnTo>
                      <a:pt x="321" y="491"/>
                    </a:lnTo>
                    <a:lnTo>
                      <a:pt x="353" y="489"/>
                    </a:lnTo>
                    <a:lnTo>
                      <a:pt x="382" y="488"/>
                    </a:lnTo>
                    <a:lnTo>
                      <a:pt x="407" y="486"/>
                    </a:lnTo>
                    <a:lnTo>
                      <a:pt x="431" y="484"/>
                    </a:lnTo>
                    <a:lnTo>
                      <a:pt x="449" y="483"/>
                    </a:lnTo>
                    <a:lnTo>
                      <a:pt x="463" y="480"/>
                    </a:lnTo>
                    <a:lnTo>
                      <a:pt x="473" y="478"/>
                    </a:lnTo>
                    <a:lnTo>
                      <a:pt x="478" y="476"/>
                    </a:lnTo>
                    <a:lnTo>
                      <a:pt x="486" y="428"/>
                    </a:lnTo>
                    <a:lnTo>
                      <a:pt x="492" y="319"/>
                    </a:lnTo>
                    <a:lnTo>
                      <a:pt x="496" y="170"/>
                    </a:lnTo>
                    <a:lnTo>
                      <a:pt x="4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Freeform 18"/>
              <p:cNvSpPr>
                <a:spLocks/>
              </p:cNvSpPr>
              <p:nvPr/>
            </p:nvSpPr>
            <p:spPr bwMode="auto">
              <a:xfrm>
                <a:off x="720" y="1715"/>
                <a:ext cx="461" cy="459"/>
              </a:xfrm>
              <a:custGeom>
                <a:avLst/>
                <a:gdLst>
                  <a:gd name="T0" fmla="*/ 0 w 461"/>
                  <a:gd name="T1" fmla="*/ 0 h 459"/>
                  <a:gd name="T2" fmla="*/ 0 w 461"/>
                  <a:gd name="T3" fmla="*/ 459 h 459"/>
                  <a:gd name="T4" fmla="*/ 40 w 461"/>
                  <a:gd name="T5" fmla="*/ 459 h 459"/>
                  <a:gd name="T6" fmla="*/ 79 w 461"/>
                  <a:gd name="T7" fmla="*/ 459 h 459"/>
                  <a:gd name="T8" fmla="*/ 118 w 461"/>
                  <a:gd name="T9" fmla="*/ 457 h 459"/>
                  <a:gd name="T10" fmla="*/ 156 w 461"/>
                  <a:gd name="T11" fmla="*/ 457 h 459"/>
                  <a:gd name="T12" fmla="*/ 193 w 461"/>
                  <a:gd name="T13" fmla="*/ 456 h 459"/>
                  <a:gd name="T14" fmla="*/ 228 w 461"/>
                  <a:gd name="T15" fmla="*/ 456 h 459"/>
                  <a:gd name="T16" fmla="*/ 262 w 461"/>
                  <a:gd name="T17" fmla="*/ 455 h 459"/>
                  <a:gd name="T18" fmla="*/ 293 w 461"/>
                  <a:gd name="T19" fmla="*/ 454 h 459"/>
                  <a:gd name="T20" fmla="*/ 323 w 461"/>
                  <a:gd name="T21" fmla="*/ 451 h 459"/>
                  <a:gd name="T22" fmla="*/ 349 w 461"/>
                  <a:gd name="T23" fmla="*/ 450 h 459"/>
                  <a:gd name="T24" fmla="*/ 374 w 461"/>
                  <a:gd name="T25" fmla="*/ 449 h 459"/>
                  <a:gd name="T26" fmla="*/ 394 w 461"/>
                  <a:gd name="T27" fmla="*/ 446 h 459"/>
                  <a:gd name="T28" fmla="*/ 411 w 461"/>
                  <a:gd name="T29" fmla="*/ 445 h 459"/>
                  <a:gd name="T30" fmla="*/ 424 w 461"/>
                  <a:gd name="T31" fmla="*/ 443 h 459"/>
                  <a:gd name="T32" fmla="*/ 434 w 461"/>
                  <a:gd name="T33" fmla="*/ 440 h 459"/>
                  <a:gd name="T34" fmla="*/ 439 w 461"/>
                  <a:gd name="T35" fmla="*/ 438 h 459"/>
                  <a:gd name="T36" fmla="*/ 449 w 461"/>
                  <a:gd name="T37" fmla="*/ 393 h 459"/>
                  <a:gd name="T38" fmla="*/ 456 w 461"/>
                  <a:gd name="T39" fmla="*/ 294 h 459"/>
                  <a:gd name="T40" fmla="*/ 460 w 461"/>
                  <a:gd name="T41" fmla="*/ 157 h 459"/>
                  <a:gd name="T42" fmla="*/ 461 w 461"/>
                  <a:gd name="T43" fmla="*/ 0 h 459"/>
                  <a:gd name="T44" fmla="*/ 0 w 461"/>
                  <a:gd name="T45" fmla="*/ 0 h 4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1" h="459">
                    <a:moveTo>
                      <a:pt x="0" y="0"/>
                    </a:moveTo>
                    <a:lnTo>
                      <a:pt x="0" y="459"/>
                    </a:lnTo>
                    <a:lnTo>
                      <a:pt x="40" y="459"/>
                    </a:lnTo>
                    <a:lnTo>
                      <a:pt x="79" y="459"/>
                    </a:lnTo>
                    <a:lnTo>
                      <a:pt x="118" y="457"/>
                    </a:lnTo>
                    <a:lnTo>
                      <a:pt x="156" y="457"/>
                    </a:lnTo>
                    <a:lnTo>
                      <a:pt x="193" y="456"/>
                    </a:lnTo>
                    <a:lnTo>
                      <a:pt x="228" y="456"/>
                    </a:lnTo>
                    <a:lnTo>
                      <a:pt x="262" y="455"/>
                    </a:lnTo>
                    <a:lnTo>
                      <a:pt x="293" y="454"/>
                    </a:lnTo>
                    <a:lnTo>
                      <a:pt x="323" y="451"/>
                    </a:lnTo>
                    <a:lnTo>
                      <a:pt x="349" y="450"/>
                    </a:lnTo>
                    <a:lnTo>
                      <a:pt x="374" y="449"/>
                    </a:lnTo>
                    <a:lnTo>
                      <a:pt x="394" y="446"/>
                    </a:lnTo>
                    <a:lnTo>
                      <a:pt x="411" y="445"/>
                    </a:lnTo>
                    <a:lnTo>
                      <a:pt x="424" y="443"/>
                    </a:lnTo>
                    <a:lnTo>
                      <a:pt x="434" y="440"/>
                    </a:lnTo>
                    <a:lnTo>
                      <a:pt x="439" y="438"/>
                    </a:lnTo>
                    <a:lnTo>
                      <a:pt x="449" y="393"/>
                    </a:lnTo>
                    <a:lnTo>
                      <a:pt x="456" y="294"/>
                    </a:lnTo>
                    <a:lnTo>
                      <a:pt x="460" y="157"/>
                    </a:lnTo>
                    <a:lnTo>
                      <a:pt x="4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Freeform 19"/>
              <p:cNvSpPr>
                <a:spLocks/>
              </p:cNvSpPr>
              <p:nvPr/>
            </p:nvSpPr>
            <p:spPr bwMode="auto">
              <a:xfrm>
                <a:off x="720" y="1715"/>
                <a:ext cx="423" cy="422"/>
              </a:xfrm>
              <a:custGeom>
                <a:avLst/>
                <a:gdLst>
                  <a:gd name="T0" fmla="*/ 0 w 423"/>
                  <a:gd name="T1" fmla="*/ 0 h 422"/>
                  <a:gd name="T2" fmla="*/ 0 w 423"/>
                  <a:gd name="T3" fmla="*/ 422 h 422"/>
                  <a:gd name="T4" fmla="*/ 36 w 423"/>
                  <a:gd name="T5" fmla="*/ 422 h 422"/>
                  <a:gd name="T6" fmla="*/ 72 w 423"/>
                  <a:gd name="T7" fmla="*/ 422 h 422"/>
                  <a:gd name="T8" fmla="*/ 107 w 423"/>
                  <a:gd name="T9" fmla="*/ 421 h 422"/>
                  <a:gd name="T10" fmla="*/ 141 w 423"/>
                  <a:gd name="T11" fmla="*/ 421 h 422"/>
                  <a:gd name="T12" fmla="*/ 175 w 423"/>
                  <a:gd name="T13" fmla="*/ 420 h 422"/>
                  <a:gd name="T14" fmla="*/ 206 w 423"/>
                  <a:gd name="T15" fmla="*/ 419 h 422"/>
                  <a:gd name="T16" fmla="*/ 238 w 423"/>
                  <a:gd name="T17" fmla="*/ 417 h 422"/>
                  <a:gd name="T18" fmla="*/ 266 w 423"/>
                  <a:gd name="T19" fmla="*/ 416 h 422"/>
                  <a:gd name="T20" fmla="*/ 292 w 423"/>
                  <a:gd name="T21" fmla="*/ 415 h 422"/>
                  <a:gd name="T22" fmla="*/ 318 w 423"/>
                  <a:gd name="T23" fmla="*/ 414 h 422"/>
                  <a:gd name="T24" fmla="*/ 340 w 423"/>
                  <a:gd name="T25" fmla="*/ 411 h 422"/>
                  <a:gd name="T26" fmla="*/ 358 w 423"/>
                  <a:gd name="T27" fmla="*/ 409 h 422"/>
                  <a:gd name="T28" fmla="*/ 374 w 423"/>
                  <a:gd name="T29" fmla="*/ 408 h 422"/>
                  <a:gd name="T30" fmla="*/ 387 w 423"/>
                  <a:gd name="T31" fmla="*/ 405 h 422"/>
                  <a:gd name="T32" fmla="*/ 395 w 423"/>
                  <a:gd name="T33" fmla="*/ 402 h 422"/>
                  <a:gd name="T34" fmla="*/ 400 w 423"/>
                  <a:gd name="T35" fmla="*/ 399 h 422"/>
                  <a:gd name="T36" fmla="*/ 410 w 423"/>
                  <a:gd name="T37" fmla="*/ 358 h 422"/>
                  <a:gd name="T38" fmla="*/ 417 w 423"/>
                  <a:gd name="T39" fmla="*/ 266 h 422"/>
                  <a:gd name="T40" fmla="*/ 422 w 423"/>
                  <a:gd name="T41" fmla="*/ 141 h 422"/>
                  <a:gd name="T42" fmla="*/ 423 w 423"/>
                  <a:gd name="T43" fmla="*/ 0 h 422"/>
                  <a:gd name="T44" fmla="*/ 0 w 423"/>
                  <a:gd name="T45" fmla="*/ 0 h 4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3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6" y="422"/>
                    </a:lnTo>
                    <a:lnTo>
                      <a:pt x="72" y="422"/>
                    </a:lnTo>
                    <a:lnTo>
                      <a:pt x="107" y="421"/>
                    </a:lnTo>
                    <a:lnTo>
                      <a:pt x="141" y="421"/>
                    </a:lnTo>
                    <a:lnTo>
                      <a:pt x="175" y="420"/>
                    </a:lnTo>
                    <a:lnTo>
                      <a:pt x="206" y="419"/>
                    </a:lnTo>
                    <a:lnTo>
                      <a:pt x="238" y="417"/>
                    </a:lnTo>
                    <a:lnTo>
                      <a:pt x="266" y="416"/>
                    </a:lnTo>
                    <a:lnTo>
                      <a:pt x="292" y="415"/>
                    </a:lnTo>
                    <a:lnTo>
                      <a:pt x="318" y="414"/>
                    </a:lnTo>
                    <a:lnTo>
                      <a:pt x="340" y="411"/>
                    </a:lnTo>
                    <a:lnTo>
                      <a:pt x="358" y="409"/>
                    </a:lnTo>
                    <a:lnTo>
                      <a:pt x="374" y="408"/>
                    </a:lnTo>
                    <a:lnTo>
                      <a:pt x="387" y="405"/>
                    </a:lnTo>
                    <a:lnTo>
                      <a:pt x="395" y="402"/>
                    </a:lnTo>
                    <a:lnTo>
                      <a:pt x="400" y="399"/>
                    </a:lnTo>
                    <a:lnTo>
                      <a:pt x="410" y="358"/>
                    </a:lnTo>
                    <a:lnTo>
                      <a:pt x="417" y="266"/>
                    </a:lnTo>
                    <a:lnTo>
                      <a:pt x="422" y="141"/>
                    </a:lnTo>
                    <a:lnTo>
                      <a:pt x="4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Freeform 20"/>
              <p:cNvSpPr>
                <a:spLocks/>
              </p:cNvSpPr>
              <p:nvPr/>
            </p:nvSpPr>
            <p:spPr bwMode="auto">
              <a:xfrm>
                <a:off x="720" y="1715"/>
                <a:ext cx="387" cy="387"/>
              </a:xfrm>
              <a:custGeom>
                <a:avLst/>
                <a:gdLst>
                  <a:gd name="T0" fmla="*/ 0 w 387"/>
                  <a:gd name="T1" fmla="*/ 0 h 387"/>
                  <a:gd name="T2" fmla="*/ 0 w 387"/>
                  <a:gd name="T3" fmla="*/ 387 h 387"/>
                  <a:gd name="T4" fmla="*/ 33 w 387"/>
                  <a:gd name="T5" fmla="*/ 387 h 387"/>
                  <a:gd name="T6" fmla="*/ 64 w 387"/>
                  <a:gd name="T7" fmla="*/ 387 h 387"/>
                  <a:gd name="T8" fmla="*/ 96 w 387"/>
                  <a:gd name="T9" fmla="*/ 386 h 387"/>
                  <a:gd name="T10" fmla="*/ 127 w 387"/>
                  <a:gd name="T11" fmla="*/ 386 h 387"/>
                  <a:gd name="T12" fmla="*/ 156 w 387"/>
                  <a:gd name="T13" fmla="*/ 385 h 387"/>
                  <a:gd name="T14" fmla="*/ 186 w 387"/>
                  <a:gd name="T15" fmla="*/ 383 h 387"/>
                  <a:gd name="T16" fmla="*/ 213 w 387"/>
                  <a:gd name="T17" fmla="*/ 382 h 387"/>
                  <a:gd name="T18" fmla="*/ 239 w 387"/>
                  <a:gd name="T19" fmla="*/ 381 h 387"/>
                  <a:gd name="T20" fmla="*/ 263 w 387"/>
                  <a:gd name="T21" fmla="*/ 379 h 387"/>
                  <a:gd name="T22" fmla="*/ 285 w 387"/>
                  <a:gd name="T23" fmla="*/ 377 h 387"/>
                  <a:gd name="T24" fmla="*/ 304 w 387"/>
                  <a:gd name="T25" fmla="*/ 375 h 387"/>
                  <a:gd name="T26" fmla="*/ 323 w 387"/>
                  <a:gd name="T27" fmla="*/ 372 h 387"/>
                  <a:gd name="T28" fmla="*/ 336 w 387"/>
                  <a:gd name="T29" fmla="*/ 370 h 387"/>
                  <a:gd name="T30" fmla="*/ 348 w 387"/>
                  <a:gd name="T31" fmla="*/ 368 h 387"/>
                  <a:gd name="T32" fmla="*/ 357 w 387"/>
                  <a:gd name="T33" fmla="*/ 365 h 387"/>
                  <a:gd name="T34" fmla="*/ 361 w 387"/>
                  <a:gd name="T35" fmla="*/ 362 h 387"/>
                  <a:gd name="T36" fmla="*/ 372 w 387"/>
                  <a:gd name="T37" fmla="*/ 322 h 387"/>
                  <a:gd name="T38" fmla="*/ 381 w 387"/>
                  <a:gd name="T39" fmla="*/ 239 h 387"/>
                  <a:gd name="T40" fmla="*/ 386 w 387"/>
                  <a:gd name="T41" fmla="*/ 126 h 387"/>
                  <a:gd name="T42" fmla="*/ 387 w 387"/>
                  <a:gd name="T43" fmla="*/ 0 h 387"/>
                  <a:gd name="T44" fmla="*/ 0 w 387"/>
                  <a:gd name="T45" fmla="*/ 0 h 3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7" h="387">
                    <a:moveTo>
                      <a:pt x="0" y="0"/>
                    </a:moveTo>
                    <a:lnTo>
                      <a:pt x="0" y="387"/>
                    </a:lnTo>
                    <a:lnTo>
                      <a:pt x="33" y="387"/>
                    </a:lnTo>
                    <a:lnTo>
                      <a:pt x="64" y="387"/>
                    </a:lnTo>
                    <a:lnTo>
                      <a:pt x="96" y="386"/>
                    </a:lnTo>
                    <a:lnTo>
                      <a:pt x="127" y="386"/>
                    </a:lnTo>
                    <a:lnTo>
                      <a:pt x="156" y="385"/>
                    </a:lnTo>
                    <a:lnTo>
                      <a:pt x="186" y="383"/>
                    </a:lnTo>
                    <a:lnTo>
                      <a:pt x="213" y="382"/>
                    </a:lnTo>
                    <a:lnTo>
                      <a:pt x="239" y="381"/>
                    </a:lnTo>
                    <a:lnTo>
                      <a:pt x="263" y="379"/>
                    </a:lnTo>
                    <a:lnTo>
                      <a:pt x="285" y="377"/>
                    </a:lnTo>
                    <a:lnTo>
                      <a:pt x="304" y="375"/>
                    </a:lnTo>
                    <a:lnTo>
                      <a:pt x="323" y="372"/>
                    </a:lnTo>
                    <a:lnTo>
                      <a:pt x="336" y="370"/>
                    </a:lnTo>
                    <a:lnTo>
                      <a:pt x="348" y="368"/>
                    </a:lnTo>
                    <a:lnTo>
                      <a:pt x="357" y="365"/>
                    </a:lnTo>
                    <a:lnTo>
                      <a:pt x="361" y="362"/>
                    </a:lnTo>
                    <a:lnTo>
                      <a:pt x="372" y="322"/>
                    </a:lnTo>
                    <a:lnTo>
                      <a:pt x="381" y="239"/>
                    </a:lnTo>
                    <a:lnTo>
                      <a:pt x="386" y="126"/>
                    </a:lnTo>
                    <a:lnTo>
                      <a:pt x="3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Freeform 21"/>
              <p:cNvSpPr>
                <a:spLocks/>
              </p:cNvSpPr>
              <p:nvPr/>
            </p:nvSpPr>
            <p:spPr bwMode="auto">
              <a:xfrm>
                <a:off x="720" y="1715"/>
                <a:ext cx="350" cy="349"/>
              </a:xfrm>
              <a:custGeom>
                <a:avLst/>
                <a:gdLst>
                  <a:gd name="T0" fmla="*/ 0 w 350"/>
                  <a:gd name="T1" fmla="*/ 0 h 349"/>
                  <a:gd name="T2" fmla="*/ 0 w 350"/>
                  <a:gd name="T3" fmla="*/ 349 h 349"/>
                  <a:gd name="T4" fmla="*/ 29 w 350"/>
                  <a:gd name="T5" fmla="*/ 349 h 349"/>
                  <a:gd name="T6" fmla="*/ 57 w 350"/>
                  <a:gd name="T7" fmla="*/ 349 h 349"/>
                  <a:gd name="T8" fmla="*/ 85 w 350"/>
                  <a:gd name="T9" fmla="*/ 348 h 349"/>
                  <a:gd name="T10" fmla="*/ 113 w 350"/>
                  <a:gd name="T11" fmla="*/ 348 h 349"/>
                  <a:gd name="T12" fmla="*/ 139 w 350"/>
                  <a:gd name="T13" fmla="*/ 347 h 349"/>
                  <a:gd name="T14" fmla="*/ 165 w 350"/>
                  <a:gd name="T15" fmla="*/ 346 h 349"/>
                  <a:gd name="T16" fmla="*/ 189 w 350"/>
                  <a:gd name="T17" fmla="*/ 345 h 349"/>
                  <a:gd name="T18" fmla="*/ 212 w 350"/>
                  <a:gd name="T19" fmla="*/ 343 h 349"/>
                  <a:gd name="T20" fmla="*/ 233 w 350"/>
                  <a:gd name="T21" fmla="*/ 341 h 349"/>
                  <a:gd name="T22" fmla="*/ 252 w 350"/>
                  <a:gd name="T23" fmla="*/ 340 h 349"/>
                  <a:gd name="T24" fmla="*/ 270 w 350"/>
                  <a:gd name="T25" fmla="*/ 337 h 349"/>
                  <a:gd name="T26" fmla="*/ 286 w 350"/>
                  <a:gd name="T27" fmla="*/ 335 h 349"/>
                  <a:gd name="T28" fmla="*/ 300 w 350"/>
                  <a:gd name="T29" fmla="*/ 332 h 349"/>
                  <a:gd name="T30" fmla="*/ 309 w 350"/>
                  <a:gd name="T31" fmla="*/ 329 h 349"/>
                  <a:gd name="T32" fmla="*/ 318 w 350"/>
                  <a:gd name="T33" fmla="*/ 326 h 349"/>
                  <a:gd name="T34" fmla="*/ 323 w 350"/>
                  <a:gd name="T35" fmla="*/ 323 h 349"/>
                  <a:gd name="T36" fmla="*/ 335 w 350"/>
                  <a:gd name="T37" fmla="*/ 286 h 349"/>
                  <a:gd name="T38" fmla="*/ 343 w 350"/>
                  <a:gd name="T39" fmla="*/ 211 h 349"/>
                  <a:gd name="T40" fmla="*/ 349 w 350"/>
                  <a:gd name="T41" fmla="*/ 112 h 349"/>
                  <a:gd name="T42" fmla="*/ 350 w 350"/>
                  <a:gd name="T43" fmla="*/ 0 h 349"/>
                  <a:gd name="T44" fmla="*/ 0 w 350"/>
                  <a:gd name="T45" fmla="*/ 0 h 3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0" h="349">
                    <a:moveTo>
                      <a:pt x="0" y="0"/>
                    </a:moveTo>
                    <a:lnTo>
                      <a:pt x="0" y="349"/>
                    </a:lnTo>
                    <a:lnTo>
                      <a:pt x="29" y="349"/>
                    </a:lnTo>
                    <a:lnTo>
                      <a:pt x="57" y="349"/>
                    </a:lnTo>
                    <a:lnTo>
                      <a:pt x="85" y="348"/>
                    </a:lnTo>
                    <a:lnTo>
                      <a:pt x="113" y="348"/>
                    </a:lnTo>
                    <a:lnTo>
                      <a:pt x="139" y="347"/>
                    </a:lnTo>
                    <a:lnTo>
                      <a:pt x="165" y="346"/>
                    </a:lnTo>
                    <a:lnTo>
                      <a:pt x="189" y="345"/>
                    </a:lnTo>
                    <a:lnTo>
                      <a:pt x="212" y="343"/>
                    </a:lnTo>
                    <a:lnTo>
                      <a:pt x="233" y="341"/>
                    </a:lnTo>
                    <a:lnTo>
                      <a:pt x="252" y="340"/>
                    </a:lnTo>
                    <a:lnTo>
                      <a:pt x="270" y="337"/>
                    </a:lnTo>
                    <a:lnTo>
                      <a:pt x="286" y="335"/>
                    </a:lnTo>
                    <a:lnTo>
                      <a:pt x="300" y="332"/>
                    </a:lnTo>
                    <a:lnTo>
                      <a:pt x="309" y="329"/>
                    </a:lnTo>
                    <a:lnTo>
                      <a:pt x="318" y="326"/>
                    </a:lnTo>
                    <a:lnTo>
                      <a:pt x="323" y="323"/>
                    </a:lnTo>
                    <a:lnTo>
                      <a:pt x="335" y="286"/>
                    </a:lnTo>
                    <a:lnTo>
                      <a:pt x="343" y="211"/>
                    </a:lnTo>
                    <a:lnTo>
                      <a:pt x="349" y="112"/>
                    </a:lnTo>
                    <a:lnTo>
                      <a:pt x="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Freeform 22"/>
              <p:cNvSpPr>
                <a:spLocks/>
              </p:cNvSpPr>
              <p:nvPr/>
            </p:nvSpPr>
            <p:spPr bwMode="auto">
              <a:xfrm>
                <a:off x="720" y="1715"/>
                <a:ext cx="313" cy="313"/>
              </a:xfrm>
              <a:custGeom>
                <a:avLst/>
                <a:gdLst>
                  <a:gd name="T0" fmla="*/ 0 w 313"/>
                  <a:gd name="T1" fmla="*/ 0 h 313"/>
                  <a:gd name="T2" fmla="*/ 0 w 313"/>
                  <a:gd name="T3" fmla="*/ 313 h 313"/>
                  <a:gd name="T4" fmla="*/ 24 w 313"/>
                  <a:gd name="T5" fmla="*/ 313 h 313"/>
                  <a:gd name="T6" fmla="*/ 50 w 313"/>
                  <a:gd name="T7" fmla="*/ 313 h 313"/>
                  <a:gd name="T8" fmla="*/ 74 w 313"/>
                  <a:gd name="T9" fmla="*/ 312 h 313"/>
                  <a:gd name="T10" fmla="*/ 97 w 313"/>
                  <a:gd name="T11" fmla="*/ 311 h 313"/>
                  <a:gd name="T12" fmla="*/ 121 w 313"/>
                  <a:gd name="T13" fmla="*/ 311 h 313"/>
                  <a:gd name="T14" fmla="*/ 143 w 313"/>
                  <a:gd name="T15" fmla="*/ 309 h 313"/>
                  <a:gd name="T16" fmla="*/ 165 w 313"/>
                  <a:gd name="T17" fmla="*/ 307 h 313"/>
                  <a:gd name="T18" fmla="*/ 184 w 313"/>
                  <a:gd name="T19" fmla="*/ 306 h 313"/>
                  <a:gd name="T20" fmla="*/ 204 w 313"/>
                  <a:gd name="T21" fmla="*/ 303 h 313"/>
                  <a:gd name="T22" fmla="*/ 221 w 313"/>
                  <a:gd name="T23" fmla="*/ 302 h 313"/>
                  <a:gd name="T24" fmla="*/ 236 w 313"/>
                  <a:gd name="T25" fmla="*/ 300 h 313"/>
                  <a:gd name="T26" fmla="*/ 251 w 313"/>
                  <a:gd name="T27" fmla="*/ 296 h 313"/>
                  <a:gd name="T28" fmla="*/ 263 w 313"/>
                  <a:gd name="T29" fmla="*/ 294 h 313"/>
                  <a:gd name="T30" fmla="*/ 273 w 313"/>
                  <a:gd name="T31" fmla="*/ 291 h 313"/>
                  <a:gd name="T32" fmla="*/ 280 w 313"/>
                  <a:gd name="T33" fmla="*/ 288 h 313"/>
                  <a:gd name="T34" fmla="*/ 285 w 313"/>
                  <a:gd name="T35" fmla="*/ 284 h 313"/>
                  <a:gd name="T36" fmla="*/ 297 w 313"/>
                  <a:gd name="T37" fmla="*/ 250 h 313"/>
                  <a:gd name="T38" fmla="*/ 306 w 313"/>
                  <a:gd name="T39" fmla="*/ 184 h 313"/>
                  <a:gd name="T40" fmla="*/ 312 w 313"/>
                  <a:gd name="T41" fmla="*/ 97 h 313"/>
                  <a:gd name="T42" fmla="*/ 313 w 313"/>
                  <a:gd name="T43" fmla="*/ 0 h 313"/>
                  <a:gd name="T44" fmla="*/ 0 w 313"/>
                  <a:gd name="T45" fmla="*/ 0 h 3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13" h="313">
                    <a:moveTo>
                      <a:pt x="0" y="0"/>
                    </a:moveTo>
                    <a:lnTo>
                      <a:pt x="0" y="313"/>
                    </a:lnTo>
                    <a:lnTo>
                      <a:pt x="24" y="313"/>
                    </a:lnTo>
                    <a:lnTo>
                      <a:pt x="50" y="313"/>
                    </a:lnTo>
                    <a:lnTo>
                      <a:pt x="74" y="312"/>
                    </a:lnTo>
                    <a:lnTo>
                      <a:pt x="97" y="311"/>
                    </a:lnTo>
                    <a:lnTo>
                      <a:pt x="121" y="311"/>
                    </a:lnTo>
                    <a:lnTo>
                      <a:pt x="143" y="309"/>
                    </a:lnTo>
                    <a:lnTo>
                      <a:pt x="165" y="307"/>
                    </a:lnTo>
                    <a:lnTo>
                      <a:pt x="184" y="306"/>
                    </a:lnTo>
                    <a:lnTo>
                      <a:pt x="204" y="303"/>
                    </a:lnTo>
                    <a:lnTo>
                      <a:pt x="221" y="302"/>
                    </a:lnTo>
                    <a:lnTo>
                      <a:pt x="236" y="300"/>
                    </a:lnTo>
                    <a:lnTo>
                      <a:pt x="251" y="296"/>
                    </a:lnTo>
                    <a:lnTo>
                      <a:pt x="263" y="294"/>
                    </a:lnTo>
                    <a:lnTo>
                      <a:pt x="273" y="291"/>
                    </a:lnTo>
                    <a:lnTo>
                      <a:pt x="280" y="288"/>
                    </a:lnTo>
                    <a:lnTo>
                      <a:pt x="285" y="284"/>
                    </a:lnTo>
                    <a:lnTo>
                      <a:pt x="297" y="250"/>
                    </a:lnTo>
                    <a:lnTo>
                      <a:pt x="306" y="184"/>
                    </a:lnTo>
                    <a:lnTo>
                      <a:pt x="312" y="97"/>
                    </a:lnTo>
                    <a:lnTo>
                      <a:pt x="3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23"/>
              <p:cNvSpPr>
                <a:spLocks/>
              </p:cNvSpPr>
              <p:nvPr/>
            </p:nvSpPr>
            <p:spPr bwMode="auto">
              <a:xfrm>
                <a:off x="720" y="1715"/>
                <a:ext cx="277" cy="277"/>
              </a:xfrm>
              <a:custGeom>
                <a:avLst/>
                <a:gdLst>
                  <a:gd name="T0" fmla="*/ 0 w 277"/>
                  <a:gd name="T1" fmla="*/ 0 h 277"/>
                  <a:gd name="T2" fmla="*/ 0 w 277"/>
                  <a:gd name="T3" fmla="*/ 277 h 277"/>
                  <a:gd name="T4" fmla="*/ 21 w 277"/>
                  <a:gd name="T5" fmla="*/ 277 h 277"/>
                  <a:gd name="T6" fmla="*/ 42 w 277"/>
                  <a:gd name="T7" fmla="*/ 277 h 277"/>
                  <a:gd name="T8" fmla="*/ 63 w 277"/>
                  <a:gd name="T9" fmla="*/ 275 h 277"/>
                  <a:gd name="T10" fmla="*/ 84 w 277"/>
                  <a:gd name="T11" fmla="*/ 274 h 277"/>
                  <a:gd name="T12" fmla="*/ 103 w 277"/>
                  <a:gd name="T13" fmla="*/ 273 h 277"/>
                  <a:gd name="T14" fmla="*/ 122 w 277"/>
                  <a:gd name="T15" fmla="*/ 272 h 277"/>
                  <a:gd name="T16" fmla="*/ 141 w 277"/>
                  <a:gd name="T17" fmla="*/ 271 h 277"/>
                  <a:gd name="T18" fmla="*/ 158 w 277"/>
                  <a:gd name="T19" fmla="*/ 268 h 277"/>
                  <a:gd name="T20" fmla="*/ 173 w 277"/>
                  <a:gd name="T21" fmla="*/ 267 h 277"/>
                  <a:gd name="T22" fmla="*/ 189 w 277"/>
                  <a:gd name="T23" fmla="*/ 265 h 277"/>
                  <a:gd name="T24" fmla="*/ 203 w 277"/>
                  <a:gd name="T25" fmla="*/ 262 h 277"/>
                  <a:gd name="T26" fmla="*/ 215 w 277"/>
                  <a:gd name="T27" fmla="*/ 258 h 277"/>
                  <a:gd name="T28" fmla="*/ 226 w 277"/>
                  <a:gd name="T29" fmla="*/ 256 h 277"/>
                  <a:gd name="T30" fmla="*/ 234 w 277"/>
                  <a:gd name="T31" fmla="*/ 252 h 277"/>
                  <a:gd name="T32" fmla="*/ 241 w 277"/>
                  <a:gd name="T33" fmla="*/ 249 h 277"/>
                  <a:gd name="T34" fmla="*/ 246 w 277"/>
                  <a:gd name="T35" fmla="*/ 245 h 277"/>
                  <a:gd name="T36" fmla="*/ 260 w 277"/>
                  <a:gd name="T37" fmla="*/ 215 h 277"/>
                  <a:gd name="T38" fmla="*/ 269 w 277"/>
                  <a:gd name="T39" fmla="*/ 158 h 277"/>
                  <a:gd name="T40" fmla="*/ 274 w 277"/>
                  <a:gd name="T41" fmla="*/ 84 h 277"/>
                  <a:gd name="T42" fmla="*/ 277 w 277"/>
                  <a:gd name="T43" fmla="*/ 0 h 277"/>
                  <a:gd name="T44" fmla="*/ 0 w 277"/>
                  <a:gd name="T45" fmla="*/ 0 h 2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77" h="277">
                    <a:moveTo>
                      <a:pt x="0" y="0"/>
                    </a:moveTo>
                    <a:lnTo>
                      <a:pt x="0" y="277"/>
                    </a:lnTo>
                    <a:lnTo>
                      <a:pt x="21" y="277"/>
                    </a:lnTo>
                    <a:lnTo>
                      <a:pt x="42" y="277"/>
                    </a:lnTo>
                    <a:lnTo>
                      <a:pt x="63" y="275"/>
                    </a:lnTo>
                    <a:lnTo>
                      <a:pt x="84" y="274"/>
                    </a:lnTo>
                    <a:lnTo>
                      <a:pt x="103" y="273"/>
                    </a:lnTo>
                    <a:lnTo>
                      <a:pt x="122" y="272"/>
                    </a:lnTo>
                    <a:lnTo>
                      <a:pt x="141" y="271"/>
                    </a:lnTo>
                    <a:lnTo>
                      <a:pt x="158" y="268"/>
                    </a:lnTo>
                    <a:lnTo>
                      <a:pt x="173" y="267"/>
                    </a:lnTo>
                    <a:lnTo>
                      <a:pt x="189" y="265"/>
                    </a:lnTo>
                    <a:lnTo>
                      <a:pt x="203" y="262"/>
                    </a:lnTo>
                    <a:lnTo>
                      <a:pt x="215" y="258"/>
                    </a:lnTo>
                    <a:lnTo>
                      <a:pt x="226" y="256"/>
                    </a:lnTo>
                    <a:lnTo>
                      <a:pt x="234" y="252"/>
                    </a:lnTo>
                    <a:lnTo>
                      <a:pt x="241" y="249"/>
                    </a:lnTo>
                    <a:lnTo>
                      <a:pt x="246" y="245"/>
                    </a:lnTo>
                    <a:lnTo>
                      <a:pt x="260" y="215"/>
                    </a:lnTo>
                    <a:lnTo>
                      <a:pt x="269" y="158"/>
                    </a:lnTo>
                    <a:lnTo>
                      <a:pt x="274" y="84"/>
                    </a:lnTo>
                    <a:lnTo>
                      <a:pt x="2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Freeform 24"/>
              <p:cNvSpPr>
                <a:spLocks/>
              </p:cNvSpPr>
              <p:nvPr/>
            </p:nvSpPr>
            <p:spPr bwMode="auto">
              <a:xfrm>
                <a:off x="720" y="1715"/>
                <a:ext cx="240" cy="240"/>
              </a:xfrm>
              <a:custGeom>
                <a:avLst/>
                <a:gdLst>
                  <a:gd name="T0" fmla="*/ 0 w 240"/>
                  <a:gd name="T1" fmla="*/ 0 h 240"/>
                  <a:gd name="T2" fmla="*/ 0 w 240"/>
                  <a:gd name="T3" fmla="*/ 240 h 240"/>
                  <a:gd name="T4" fmla="*/ 17 w 240"/>
                  <a:gd name="T5" fmla="*/ 240 h 240"/>
                  <a:gd name="T6" fmla="*/ 34 w 240"/>
                  <a:gd name="T7" fmla="*/ 240 h 240"/>
                  <a:gd name="T8" fmla="*/ 51 w 240"/>
                  <a:gd name="T9" fmla="*/ 239 h 240"/>
                  <a:gd name="T10" fmla="*/ 68 w 240"/>
                  <a:gd name="T11" fmla="*/ 238 h 240"/>
                  <a:gd name="T12" fmla="*/ 85 w 240"/>
                  <a:gd name="T13" fmla="*/ 237 h 240"/>
                  <a:gd name="T14" fmla="*/ 101 w 240"/>
                  <a:gd name="T15" fmla="*/ 235 h 240"/>
                  <a:gd name="T16" fmla="*/ 115 w 240"/>
                  <a:gd name="T17" fmla="*/ 234 h 240"/>
                  <a:gd name="T18" fmla="*/ 130 w 240"/>
                  <a:gd name="T19" fmla="*/ 232 h 240"/>
                  <a:gd name="T20" fmla="*/ 144 w 240"/>
                  <a:gd name="T21" fmla="*/ 229 h 240"/>
                  <a:gd name="T22" fmla="*/ 156 w 240"/>
                  <a:gd name="T23" fmla="*/ 227 h 240"/>
                  <a:gd name="T24" fmla="*/ 169 w 240"/>
                  <a:gd name="T25" fmla="*/ 224 h 240"/>
                  <a:gd name="T26" fmla="*/ 178 w 240"/>
                  <a:gd name="T27" fmla="*/ 222 h 240"/>
                  <a:gd name="T28" fmla="*/ 188 w 240"/>
                  <a:gd name="T29" fmla="*/ 218 h 240"/>
                  <a:gd name="T30" fmla="*/ 196 w 240"/>
                  <a:gd name="T31" fmla="*/ 215 h 240"/>
                  <a:gd name="T32" fmla="*/ 203 w 240"/>
                  <a:gd name="T33" fmla="*/ 211 h 240"/>
                  <a:gd name="T34" fmla="*/ 207 w 240"/>
                  <a:gd name="T35" fmla="*/ 207 h 240"/>
                  <a:gd name="T36" fmla="*/ 222 w 240"/>
                  <a:gd name="T37" fmla="*/ 178 h 240"/>
                  <a:gd name="T38" fmla="*/ 232 w 240"/>
                  <a:gd name="T39" fmla="*/ 130 h 240"/>
                  <a:gd name="T40" fmla="*/ 238 w 240"/>
                  <a:gd name="T41" fmla="*/ 68 h 240"/>
                  <a:gd name="T42" fmla="*/ 240 w 240"/>
                  <a:gd name="T43" fmla="*/ 0 h 240"/>
                  <a:gd name="T44" fmla="*/ 0 w 240"/>
                  <a:gd name="T45" fmla="*/ 0 h 2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0" h="240">
                    <a:moveTo>
                      <a:pt x="0" y="0"/>
                    </a:moveTo>
                    <a:lnTo>
                      <a:pt x="0" y="240"/>
                    </a:lnTo>
                    <a:lnTo>
                      <a:pt x="17" y="240"/>
                    </a:lnTo>
                    <a:lnTo>
                      <a:pt x="34" y="240"/>
                    </a:lnTo>
                    <a:lnTo>
                      <a:pt x="51" y="239"/>
                    </a:lnTo>
                    <a:lnTo>
                      <a:pt x="68" y="238"/>
                    </a:lnTo>
                    <a:lnTo>
                      <a:pt x="85" y="237"/>
                    </a:lnTo>
                    <a:lnTo>
                      <a:pt x="101" y="235"/>
                    </a:lnTo>
                    <a:lnTo>
                      <a:pt x="115" y="234"/>
                    </a:lnTo>
                    <a:lnTo>
                      <a:pt x="130" y="232"/>
                    </a:lnTo>
                    <a:lnTo>
                      <a:pt x="144" y="229"/>
                    </a:lnTo>
                    <a:lnTo>
                      <a:pt x="156" y="227"/>
                    </a:lnTo>
                    <a:lnTo>
                      <a:pt x="169" y="224"/>
                    </a:lnTo>
                    <a:lnTo>
                      <a:pt x="178" y="222"/>
                    </a:lnTo>
                    <a:lnTo>
                      <a:pt x="188" y="218"/>
                    </a:lnTo>
                    <a:lnTo>
                      <a:pt x="196" y="215"/>
                    </a:lnTo>
                    <a:lnTo>
                      <a:pt x="203" y="211"/>
                    </a:lnTo>
                    <a:lnTo>
                      <a:pt x="207" y="207"/>
                    </a:lnTo>
                    <a:lnTo>
                      <a:pt x="222" y="178"/>
                    </a:lnTo>
                    <a:lnTo>
                      <a:pt x="232" y="130"/>
                    </a:lnTo>
                    <a:lnTo>
                      <a:pt x="238" y="6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25"/>
              <p:cNvSpPr>
                <a:spLocks/>
              </p:cNvSpPr>
              <p:nvPr/>
            </p:nvSpPr>
            <p:spPr bwMode="auto">
              <a:xfrm>
                <a:off x="720" y="1715"/>
                <a:ext cx="204" cy="203"/>
              </a:xfrm>
              <a:custGeom>
                <a:avLst/>
                <a:gdLst>
                  <a:gd name="T0" fmla="*/ 0 w 204"/>
                  <a:gd name="T1" fmla="*/ 0 h 203"/>
                  <a:gd name="T2" fmla="*/ 0 w 204"/>
                  <a:gd name="T3" fmla="*/ 203 h 203"/>
                  <a:gd name="T4" fmla="*/ 27 w 204"/>
                  <a:gd name="T5" fmla="*/ 203 h 203"/>
                  <a:gd name="T6" fmla="*/ 53 w 204"/>
                  <a:gd name="T7" fmla="*/ 200 h 203"/>
                  <a:gd name="T8" fmla="*/ 79 w 204"/>
                  <a:gd name="T9" fmla="*/ 198 h 203"/>
                  <a:gd name="T10" fmla="*/ 103 w 204"/>
                  <a:gd name="T11" fmla="*/ 194 h 203"/>
                  <a:gd name="T12" fmla="*/ 124 w 204"/>
                  <a:gd name="T13" fmla="*/ 189 h 203"/>
                  <a:gd name="T14" fmla="*/ 143 w 204"/>
                  <a:gd name="T15" fmla="*/ 183 h 203"/>
                  <a:gd name="T16" fmla="*/ 158 w 204"/>
                  <a:gd name="T17" fmla="*/ 177 h 203"/>
                  <a:gd name="T18" fmla="*/ 169 w 204"/>
                  <a:gd name="T19" fmla="*/ 169 h 203"/>
                  <a:gd name="T20" fmla="*/ 184 w 204"/>
                  <a:gd name="T21" fmla="*/ 143 h 203"/>
                  <a:gd name="T22" fmla="*/ 195 w 204"/>
                  <a:gd name="T23" fmla="*/ 103 h 203"/>
                  <a:gd name="T24" fmla="*/ 201 w 204"/>
                  <a:gd name="T25" fmla="*/ 53 h 203"/>
                  <a:gd name="T26" fmla="*/ 204 w 204"/>
                  <a:gd name="T27" fmla="*/ 0 h 203"/>
                  <a:gd name="T28" fmla="*/ 0 w 204"/>
                  <a:gd name="T29" fmla="*/ 0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4" h="203">
                    <a:moveTo>
                      <a:pt x="0" y="0"/>
                    </a:moveTo>
                    <a:lnTo>
                      <a:pt x="0" y="203"/>
                    </a:lnTo>
                    <a:lnTo>
                      <a:pt x="27" y="203"/>
                    </a:lnTo>
                    <a:lnTo>
                      <a:pt x="53" y="200"/>
                    </a:lnTo>
                    <a:lnTo>
                      <a:pt x="79" y="198"/>
                    </a:lnTo>
                    <a:lnTo>
                      <a:pt x="103" y="194"/>
                    </a:lnTo>
                    <a:lnTo>
                      <a:pt x="124" y="189"/>
                    </a:lnTo>
                    <a:lnTo>
                      <a:pt x="143" y="183"/>
                    </a:lnTo>
                    <a:lnTo>
                      <a:pt x="158" y="177"/>
                    </a:lnTo>
                    <a:lnTo>
                      <a:pt x="169" y="169"/>
                    </a:lnTo>
                    <a:lnTo>
                      <a:pt x="184" y="143"/>
                    </a:lnTo>
                    <a:lnTo>
                      <a:pt x="195" y="103"/>
                    </a:lnTo>
                    <a:lnTo>
                      <a:pt x="201" y="53"/>
                    </a:lnTo>
                    <a:lnTo>
                      <a:pt x="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Freeform 26"/>
              <p:cNvSpPr>
                <a:spLocks/>
              </p:cNvSpPr>
              <p:nvPr/>
            </p:nvSpPr>
            <p:spPr bwMode="auto">
              <a:xfrm>
                <a:off x="720" y="1715"/>
                <a:ext cx="166" cy="166"/>
              </a:xfrm>
              <a:custGeom>
                <a:avLst/>
                <a:gdLst>
                  <a:gd name="T0" fmla="*/ 0 w 166"/>
                  <a:gd name="T1" fmla="*/ 166 h 166"/>
                  <a:gd name="T2" fmla="*/ 19 w 166"/>
                  <a:gd name="T3" fmla="*/ 166 h 166"/>
                  <a:gd name="T4" fmla="*/ 39 w 166"/>
                  <a:gd name="T5" fmla="*/ 164 h 166"/>
                  <a:gd name="T6" fmla="*/ 58 w 166"/>
                  <a:gd name="T7" fmla="*/ 161 h 166"/>
                  <a:gd name="T8" fmla="*/ 76 w 166"/>
                  <a:gd name="T9" fmla="*/ 157 h 166"/>
                  <a:gd name="T10" fmla="*/ 92 w 166"/>
                  <a:gd name="T11" fmla="*/ 152 h 166"/>
                  <a:gd name="T12" fmla="*/ 107 w 166"/>
                  <a:gd name="T13" fmla="*/ 146 h 166"/>
                  <a:gd name="T14" fmla="*/ 119 w 166"/>
                  <a:gd name="T15" fmla="*/ 138 h 166"/>
                  <a:gd name="T16" fmla="*/ 130 w 166"/>
                  <a:gd name="T17" fmla="*/ 130 h 166"/>
                  <a:gd name="T18" fmla="*/ 138 w 166"/>
                  <a:gd name="T19" fmla="*/ 119 h 166"/>
                  <a:gd name="T20" fmla="*/ 146 w 166"/>
                  <a:gd name="T21" fmla="*/ 107 h 166"/>
                  <a:gd name="T22" fmla="*/ 152 w 166"/>
                  <a:gd name="T23" fmla="*/ 92 h 166"/>
                  <a:gd name="T24" fmla="*/ 158 w 166"/>
                  <a:gd name="T25" fmla="*/ 75 h 166"/>
                  <a:gd name="T26" fmla="*/ 161 w 166"/>
                  <a:gd name="T27" fmla="*/ 57 h 166"/>
                  <a:gd name="T28" fmla="*/ 164 w 166"/>
                  <a:gd name="T29" fmla="*/ 39 h 166"/>
                  <a:gd name="T30" fmla="*/ 166 w 166"/>
                  <a:gd name="T31" fmla="*/ 20 h 166"/>
                  <a:gd name="T32" fmla="*/ 166 w 166"/>
                  <a:gd name="T33" fmla="*/ 0 h 166"/>
                  <a:gd name="T34" fmla="*/ 0 w 166"/>
                  <a:gd name="T35" fmla="*/ 0 h 166"/>
                  <a:gd name="T36" fmla="*/ 0 w 166"/>
                  <a:gd name="T37" fmla="*/ 166 h 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6" h="166">
                    <a:moveTo>
                      <a:pt x="0" y="166"/>
                    </a:moveTo>
                    <a:lnTo>
                      <a:pt x="19" y="166"/>
                    </a:lnTo>
                    <a:lnTo>
                      <a:pt x="39" y="164"/>
                    </a:lnTo>
                    <a:lnTo>
                      <a:pt x="58" y="161"/>
                    </a:lnTo>
                    <a:lnTo>
                      <a:pt x="76" y="157"/>
                    </a:lnTo>
                    <a:lnTo>
                      <a:pt x="92" y="152"/>
                    </a:lnTo>
                    <a:lnTo>
                      <a:pt x="107" y="146"/>
                    </a:lnTo>
                    <a:lnTo>
                      <a:pt x="119" y="138"/>
                    </a:lnTo>
                    <a:lnTo>
                      <a:pt x="130" y="130"/>
                    </a:lnTo>
                    <a:lnTo>
                      <a:pt x="138" y="119"/>
                    </a:lnTo>
                    <a:lnTo>
                      <a:pt x="146" y="107"/>
                    </a:lnTo>
                    <a:lnTo>
                      <a:pt x="152" y="92"/>
                    </a:lnTo>
                    <a:lnTo>
                      <a:pt x="158" y="75"/>
                    </a:lnTo>
                    <a:lnTo>
                      <a:pt x="161" y="57"/>
                    </a:lnTo>
                    <a:lnTo>
                      <a:pt x="164" y="39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Freeform 27"/>
              <p:cNvSpPr>
                <a:spLocks/>
              </p:cNvSpPr>
              <p:nvPr/>
            </p:nvSpPr>
            <p:spPr bwMode="auto">
              <a:xfrm>
                <a:off x="720" y="1715"/>
                <a:ext cx="130" cy="130"/>
              </a:xfrm>
              <a:custGeom>
                <a:avLst/>
                <a:gdLst>
                  <a:gd name="T0" fmla="*/ 0 w 130"/>
                  <a:gd name="T1" fmla="*/ 0 h 130"/>
                  <a:gd name="T2" fmla="*/ 0 w 130"/>
                  <a:gd name="T3" fmla="*/ 130 h 130"/>
                  <a:gd name="T4" fmla="*/ 12 w 130"/>
                  <a:gd name="T5" fmla="*/ 129 h 130"/>
                  <a:gd name="T6" fmla="*/ 24 w 130"/>
                  <a:gd name="T7" fmla="*/ 127 h 130"/>
                  <a:gd name="T8" fmla="*/ 36 w 130"/>
                  <a:gd name="T9" fmla="*/ 124 h 130"/>
                  <a:gd name="T10" fmla="*/ 49 w 130"/>
                  <a:gd name="T11" fmla="*/ 120 h 130"/>
                  <a:gd name="T12" fmla="*/ 61 w 130"/>
                  <a:gd name="T13" fmla="*/ 114 h 130"/>
                  <a:gd name="T14" fmla="*/ 72 w 130"/>
                  <a:gd name="T15" fmla="*/ 108 h 130"/>
                  <a:gd name="T16" fmla="*/ 82 w 130"/>
                  <a:gd name="T17" fmla="*/ 100 h 130"/>
                  <a:gd name="T18" fmla="*/ 92 w 130"/>
                  <a:gd name="T19" fmla="*/ 91 h 130"/>
                  <a:gd name="T20" fmla="*/ 101 w 130"/>
                  <a:gd name="T21" fmla="*/ 81 h 130"/>
                  <a:gd name="T22" fmla="*/ 108 w 130"/>
                  <a:gd name="T23" fmla="*/ 70 h 130"/>
                  <a:gd name="T24" fmla="*/ 115 w 130"/>
                  <a:gd name="T25" fmla="*/ 60 h 130"/>
                  <a:gd name="T26" fmla="*/ 120 w 130"/>
                  <a:gd name="T27" fmla="*/ 49 h 130"/>
                  <a:gd name="T28" fmla="*/ 124 w 130"/>
                  <a:gd name="T29" fmla="*/ 36 h 130"/>
                  <a:gd name="T30" fmla="*/ 127 w 130"/>
                  <a:gd name="T31" fmla="*/ 24 h 130"/>
                  <a:gd name="T32" fmla="*/ 129 w 130"/>
                  <a:gd name="T33" fmla="*/ 12 h 130"/>
                  <a:gd name="T34" fmla="*/ 130 w 130"/>
                  <a:gd name="T35" fmla="*/ 0 h 130"/>
                  <a:gd name="T36" fmla="*/ 0 w 130"/>
                  <a:gd name="T37" fmla="*/ 0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130">
                    <a:moveTo>
                      <a:pt x="0" y="0"/>
                    </a:moveTo>
                    <a:lnTo>
                      <a:pt x="0" y="130"/>
                    </a:lnTo>
                    <a:lnTo>
                      <a:pt x="12" y="129"/>
                    </a:lnTo>
                    <a:lnTo>
                      <a:pt x="24" y="127"/>
                    </a:lnTo>
                    <a:lnTo>
                      <a:pt x="36" y="124"/>
                    </a:lnTo>
                    <a:lnTo>
                      <a:pt x="49" y="120"/>
                    </a:lnTo>
                    <a:lnTo>
                      <a:pt x="61" y="114"/>
                    </a:lnTo>
                    <a:lnTo>
                      <a:pt x="72" y="108"/>
                    </a:lnTo>
                    <a:lnTo>
                      <a:pt x="82" y="100"/>
                    </a:lnTo>
                    <a:lnTo>
                      <a:pt x="92" y="91"/>
                    </a:lnTo>
                    <a:lnTo>
                      <a:pt x="101" y="81"/>
                    </a:lnTo>
                    <a:lnTo>
                      <a:pt x="108" y="70"/>
                    </a:lnTo>
                    <a:lnTo>
                      <a:pt x="115" y="60"/>
                    </a:lnTo>
                    <a:lnTo>
                      <a:pt x="120" y="49"/>
                    </a:lnTo>
                    <a:lnTo>
                      <a:pt x="124" y="36"/>
                    </a:lnTo>
                    <a:lnTo>
                      <a:pt x="127" y="24"/>
                    </a:lnTo>
                    <a:lnTo>
                      <a:pt x="129" y="12"/>
                    </a:lnTo>
                    <a:lnTo>
                      <a:pt x="1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Freeform 28"/>
              <p:cNvSpPr>
                <a:spLocks/>
              </p:cNvSpPr>
              <p:nvPr/>
            </p:nvSpPr>
            <p:spPr bwMode="auto">
              <a:xfrm>
                <a:off x="720" y="1344"/>
                <a:ext cx="1254" cy="371"/>
              </a:xfrm>
              <a:custGeom>
                <a:avLst/>
                <a:gdLst>
                  <a:gd name="T0" fmla="*/ 1254 w 1254"/>
                  <a:gd name="T1" fmla="*/ 0 h 371"/>
                  <a:gd name="T2" fmla="*/ 353 w 1254"/>
                  <a:gd name="T3" fmla="*/ 0 h 371"/>
                  <a:gd name="T4" fmla="*/ 5 w 1254"/>
                  <a:gd name="T5" fmla="*/ 365 h 371"/>
                  <a:gd name="T6" fmla="*/ 0 w 1254"/>
                  <a:gd name="T7" fmla="*/ 371 h 371"/>
                  <a:gd name="T8" fmla="*/ 900 w 1254"/>
                  <a:gd name="T9" fmla="*/ 371 h 371"/>
                  <a:gd name="T10" fmla="*/ 1254 w 1254"/>
                  <a:gd name="T11" fmla="*/ 0 h 3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54" h="371">
                    <a:moveTo>
                      <a:pt x="1254" y="0"/>
                    </a:moveTo>
                    <a:lnTo>
                      <a:pt x="353" y="0"/>
                    </a:lnTo>
                    <a:lnTo>
                      <a:pt x="5" y="365"/>
                    </a:lnTo>
                    <a:lnTo>
                      <a:pt x="0" y="371"/>
                    </a:lnTo>
                    <a:lnTo>
                      <a:pt x="900" y="371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29"/>
              <p:cNvSpPr>
                <a:spLocks/>
              </p:cNvSpPr>
              <p:nvPr/>
            </p:nvSpPr>
            <p:spPr bwMode="auto">
              <a:xfrm>
                <a:off x="720" y="1344"/>
                <a:ext cx="1237" cy="371"/>
              </a:xfrm>
              <a:custGeom>
                <a:avLst/>
                <a:gdLst>
                  <a:gd name="T0" fmla="*/ 1237 w 1237"/>
                  <a:gd name="T1" fmla="*/ 0 h 371"/>
                  <a:gd name="T2" fmla="*/ 353 w 1237"/>
                  <a:gd name="T3" fmla="*/ 0 h 371"/>
                  <a:gd name="T4" fmla="*/ 0 w 1237"/>
                  <a:gd name="T5" fmla="*/ 371 h 371"/>
                  <a:gd name="T6" fmla="*/ 887 w 1237"/>
                  <a:gd name="T7" fmla="*/ 371 h 371"/>
                  <a:gd name="T8" fmla="*/ 895 w 1237"/>
                  <a:gd name="T9" fmla="*/ 363 h 371"/>
                  <a:gd name="T10" fmla="*/ 908 w 1237"/>
                  <a:gd name="T11" fmla="*/ 349 h 371"/>
                  <a:gd name="T12" fmla="*/ 925 w 1237"/>
                  <a:gd name="T13" fmla="*/ 331 h 371"/>
                  <a:gd name="T14" fmla="*/ 947 w 1237"/>
                  <a:gd name="T15" fmla="*/ 308 h 371"/>
                  <a:gd name="T16" fmla="*/ 970 w 1237"/>
                  <a:gd name="T17" fmla="*/ 283 h 371"/>
                  <a:gd name="T18" fmla="*/ 997 w 1237"/>
                  <a:gd name="T19" fmla="*/ 256 h 371"/>
                  <a:gd name="T20" fmla="*/ 1025 w 1237"/>
                  <a:gd name="T21" fmla="*/ 226 h 371"/>
                  <a:gd name="T22" fmla="*/ 1054 w 1237"/>
                  <a:gd name="T23" fmla="*/ 195 h 371"/>
                  <a:gd name="T24" fmla="*/ 1083 w 1237"/>
                  <a:gd name="T25" fmla="*/ 165 h 371"/>
                  <a:gd name="T26" fmla="*/ 1111 w 1237"/>
                  <a:gd name="T27" fmla="*/ 135 h 371"/>
                  <a:gd name="T28" fmla="*/ 1139 w 1237"/>
                  <a:gd name="T29" fmla="*/ 106 h 371"/>
                  <a:gd name="T30" fmla="*/ 1164 w 1237"/>
                  <a:gd name="T31" fmla="*/ 78 h 371"/>
                  <a:gd name="T32" fmla="*/ 1189 w 1237"/>
                  <a:gd name="T33" fmla="*/ 53 h 371"/>
                  <a:gd name="T34" fmla="*/ 1208 w 1237"/>
                  <a:gd name="T35" fmla="*/ 32 h 371"/>
                  <a:gd name="T36" fmla="*/ 1225 w 1237"/>
                  <a:gd name="T37" fmla="*/ 13 h 371"/>
                  <a:gd name="T38" fmla="*/ 1237 w 1237"/>
                  <a:gd name="T39" fmla="*/ 0 h 3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37" h="371">
                    <a:moveTo>
                      <a:pt x="1237" y="0"/>
                    </a:moveTo>
                    <a:lnTo>
                      <a:pt x="353" y="0"/>
                    </a:lnTo>
                    <a:lnTo>
                      <a:pt x="0" y="371"/>
                    </a:lnTo>
                    <a:lnTo>
                      <a:pt x="887" y="371"/>
                    </a:lnTo>
                    <a:lnTo>
                      <a:pt x="895" y="363"/>
                    </a:lnTo>
                    <a:lnTo>
                      <a:pt x="908" y="349"/>
                    </a:lnTo>
                    <a:lnTo>
                      <a:pt x="925" y="331"/>
                    </a:lnTo>
                    <a:lnTo>
                      <a:pt x="947" y="308"/>
                    </a:lnTo>
                    <a:lnTo>
                      <a:pt x="970" y="283"/>
                    </a:lnTo>
                    <a:lnTo>
                      <a:pt x="997" y="256"/>
                    </a:lnTo>
                    <a:lnTo>
                      <a:pt x="1025" y="226"/>
                    </a:lnTo>
                    <a:lnTo>
                      <a:pt x="1054" y="195"/>
                    </a:lnTo>
                    <a:lnTo>
                      <a:pt x="1083" y="165"/>
                    </a:lnTo>
                    <a:lnTo>
                      <a:pt x="1111" y="135"/>
                    </a:lnTo>
                    <a:lnTo>
                      <a:pt x="1139" y="106"/>
                    </a:lnTo>
                    <a:lnTo>
                      <a:pt x="1164" y="78"/>
                    </a:lnTo>
                    <a:lnTo>
                      <a:pt x="1189" y="53"/>
                    </a:lnTo>
                    <a:lnTo>
                      <a:pt x="1208" y="32"/>
                    </a:lnTo>
                    <a:lnTo>
                      <a:pt x="1225" y="13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30"/>
              <p:cNvSpPr>
                <a:spLocks/>
              </p:cNvSpPr>
              <p:nvPr/>
            </p:nvSpPr>
            <p:spPr bwMode="auto">
              <a:xfrm>
                <a:off x="720" y="1349"/>
                <a:ext cx="1189" cy="366"/>
              </a:xfrm>
              <a:custGeom>
                <a:avLst/>
                <a:gdLst>
                  <a:gd name="T0" fmla="*/ 348 w 1189"/>
                  <a:gd name="T1" fmla="*/ 0 h 366"/>
                  <a:gd name="T2" fmla="*/ 0 w 1189"/>
                  <a:gd name="T3" fmla="*/ 366 h 366"/>
                  <a:gd name="T4" fmla="*/ 847 w 1189"/>
                  <a:gd name="T5" fmla="*/ 366 h 366"/>
                  <a:gd name="T6" fmla="*/ 857 w 1189"/>
                  <a:gd name="T7" fmla="*/ 355 h 366"/>
                  <a:gd name="T8" fmla="*/ 873 w 1189"/>
                  <a:gd name="T9" fmla="*/ 338 h 366"/>
                  <a:gd name="T10" fmla="*/ 894 w 1189"/>
                  <a:gd name="T11" fmla="*/ 316 h 366"/>
                  <a:gd name="T12" fmla="*/ 918 w 1189"/>
                  <a:gd name="T13" fmla="*/ 291 h 366"/>
                  <a:gd name="T14" fmla="*/ 946 w 1189"/>
                  <a:gd name="T15" fmla="*/ 263 h 366"/>
                  <a:gd name="T16" fmla="*/ 974 w 1189"/>
                  <a:gd name="T17" fmla="*/ 233 h 366"/>
                  <a:gd name="T18" fmla="*/ 1004 w 1189"/>
                  <a:gd name="T19" fmla="*/ 201 h 366"/>
                  <a:gd name="T20" fmla="*/ 1034 w 1189"/>
                  <a:gd name="T21" fmla="*/ 168 h 366"/>
                  <a:gd name="T22" fmla="*/ 1064 w 1189"/>
                  <a:gd name="T23" fmla="*/ 137 h 366"/>
                  <a:gd name="T24" fmla="*/ 1093 w 1189"/>
                  <a:gd name="T25" fmla="*/ 107 h 366"/>
                  <a:gd name="T26" fmla="*/ 1118 w 1189"/>
                  <a:gd name="T27" fmla="*/ 79 h 366"/>
                  <a:gd name="T28" fmla="*/ 1141 w 1189"/>
                  <a:gd name="T29" fmla="*/ 54 h 366"/>
                  <a:gd name="T30" fmla="*/ 1161 w 1189"/>
                  <a:gd name="T31" fmla="*/ 33 h 366"/>
                  <a:gd name="T32" fmla="*/ 1176 w 1189"/>
                  <a:gd name="T33" fmla="*/ 17 h 366"/>
                  <a:gd name="T34" fmla="*/ 1185 w 1189"/>
                  <a:gd name="T35" fmla="*/ 6 h 366"/>
                  <a:gd name="T36" fmla="*/ 1189 w 1189"/>
                  <a:gd name="T37" fmla="*/ 2 h 366"/>
                  <a:gd name="T38" fmla="*/ 1186 w 1189"/>
                  <a:gd name="T39" fmla="*/ 2 h 366"/>
                  <a:gd name="T40" fmla="*/ 1180 w 1189"/>
                  <a:gd name="T41" fmla="*/ 2 h 366"/>
                  <a:gd name="T42" fmla="*/ 1170 w 1189"/>
                  <a:gd name="T43" fmla="*/ 1 h 366"/>
                  <a:gd name="T44" fmla="*/ 1156 w 1189"/>
                  <a:gd name="T45" fmla="*/ 1 h 366"/>
                  <a:gd name="T46" fmla="*/ 1139 w 1189"/>
                  <a:gd name="T47" fmla="*/ 1 h 366"/>
                  <a:gd name="T48" fmla="*/ 1119 w 1189"/>
                  <a:gd name="T49" fmla="*/ 1 h 366"/>
                  <a:gd name="T50" fmla="*/ 1096 w 1189"/>
                  <a:gd name="T51" fmla="*/ 1 h 366"/>
                  <a:gd name="T52" fmla="*/ 1071 w 1189"/>
                  <a:gd name="T53" fmla="*/ 1 h 366"/>
                  <a:gd name="T54" fmla="*/ 1043 w 1189"/>
                  <a:gd name="T55" fmla="*/ 1 h 366"/>
                  <a:gd name="T56" fmla="*/ 1013 w 1189"/>
                  <a:gd name="T57" fmla="*/ 0 h 366"/>
                  <a:gd name="T58" fmla="*/ 981 w 1189"/>
                  <a:gd name="T59" fmla="*/ 0 h 366"/>
                  <a:gd name="T60" fmla="*/ 947 w 1189"/>
                  <a:gd name="T61" fmla="*/ 0 h 366"/>
                  <a:gd name="T62" fmla="*/ 913 w 1189"/>
                  <a:gd name="T63" fmla="*/ 0 h 366"/>
                  <a:gd name="T64" fmla="*/ 878 w 1189"/>
                  <a:gd name="T65" fmla="*/ 0 h 366"/>
                  <a:gd name="T66" fmla="*/ 842 w 1189"/>
                  <a:gd name="T67" fmla="*/ 0 h 366"/>
                  <a:gd name="T68" fmla="*/ 804 w 1189"/>
                  <a:gd name="T69" fmla="*/ 0 h 366"/>
                  <a:gd name="T70" fmla="*/ 766 w 1189"/>
                  <a:gd name="T71" fmla="*/ 0 h 366"/>
                  <a:gd name="T72" fmla="*/ 730 w 1189"/>
                  <a:gd name="T73" fmla="*/ 0 h 366"/>
                  <a:gd name="T74" fmla="*/ 692 w 1189"/>
                  <a:gd name="T75" fmla="*/ 0 h 366"/>
                  <a:gd name="T76" fmla="*/ 656 w 1189"/>
                  <a:gd name="T77" fmla="*/ 0 h 366"/>
                  <a:gd name="T78" fmla="*/ 621 w 1189"/>
                  <a:gd name="T79" fmla="*/ 0 h 366"/>
                  <a:gd name="T80" fmla="*/ 586 w 1189"/>
                  <a:gd name="T81" fmla="*/ 0 h 366"/>
                  <a:gd name="T82" fmla="*/ 552 w 1189"/>
                  <a:gd name="T83" fmla="*/ 0 h 366"/>
                  <a:gd name="T84" fmla="*/ 520 w 1189"/>
                  <a:gd name="T85" fmla="*/ 0 h 366"/>
                  <a:gd name="T86" fmla="*/ 490 w 1189"/>
                  <a:gd name="T87" fmla="*/ 0 h 366"/>
                  <a:gd name="T88" fmla="*/ 462 w 1189"/>
                  <a:gd name="T89" fmla="*/ 0 h 366"/>
                  <a:gd name="T90" fmla="*/ 435 w 1189"/>
                  <a:gd name="T91" fmla="*/ 0 h 366"/>
                  <a:gd name="T92" fmla="*/ 412 w 1189"/>
                  <a:gd name="T93" fmla="*/ 0 h 366"/>
                  <a:gd name="T94" fmla="*/ 392 w 1189"/>
                  <a:gd name="T95" fmla="*/ 0 h 366"/>
                  <a:gd name="T96" fmla="*/ 374 w 1189"/>
                  <a:gd name="T97" fmla="*/ 0 h 366"/>
                  <a:gd name="T98" fmla="*/ 359 w 1189"/>
                  <a:gd name="T99" fmla="*/ 0 h 366"/>
                  <a:gd name="T100" fmla="*/ 348 w 1189"/>
                  <a:gd name="T101" fmla="*/ 0 h 3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89" h="366">
                    <a:moveTo>
                      <a:pt x="348" y="0"/>
                    </a:moveTo>
                    <a:lnTo>
                      <a:pt x="0" y="366"/>
                    </a:lnTo>
                    <a:lnTo>
                      <a:pt x="847" y="366"/>
                    </a:lnTo>
                    <a:lnTo>
                      <a:pt x="857" y="355"/>
                    </a:lnTo>
                    <a:lnTo>
                      <a:pt x="873" y="338"/>
                    </a:lnTo>
                    <a:lnTo>
                      <a:pt x="894" y="316"/>
                    </a:lnTo>
                    <a:lnTo>
                      <a:pt x="918" y="291"/>
                    </a:lnTo>
                    <a:lnTo>
                      <a:pt x="946" y="263"/>
                    </a:lnTo>
                    <a:lnTo>
                      <a:pt x="974" y="233"/>
                    </a:lnTo>
                    <a:lnTo>
                      <a:pt x="1004" y="201"/>
                    </a:lnTo>
                    <a:lnTo>
                      <a:pt x="1034" y="168"/>
                    </a:lnTo>
                    <a:lnTo>
                      <a:pt x="1064" y="137"/>
                    </a:lnTo>
                    <a:lnTo>
                      <a:pt x="1093" y="107"/>
                    </a:lnTo>
                    <a:lnTo>
                      <a:pt x="1118" y="79"/>
                    </a:lnTo>
                    <a:lnTo>
                      <a:pt x="1141" y="54"/>
                    </a:lnTo>
                    <a:lnTo>
                      <a:pt x="1161" y="33"/>
                    </a:lnTo>
                    <a:lnTo>
                      <a:pt x="1176" y="17"/>
                    </a:lnTo>
                    <a:lnTo>
                      <a:pt x="1185" y="6"/>
                    </a:lnTo>
                    <a:lnTo>
                      <a:pt x="1189" y="2"/>
                    </a:lnTo>
                    <a:lnTo>
                      <a:pt x="1186" y="2"/>
                    </a:lnTo>
                    <a:lnTo>
                      <a:pt x="1180" y="2"/>
                    </a:lnTo>
                    <a:lnTo>
                      <a:pt x="1170" y="1"/>
                    </a:lnTo>
                    <a:lnTo>
                      <a:pt x="1156" y="1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096" y="1"/>
                    </a:lnTo>
                    <a:lnTo>
                      <a:pt x="1071" y="1"/>
                    </a:lnTo>
                    <a:lnTo>
                      <a:pt x="1043" y="1"/>
                    </a:lnTo>
                    <a:lnTo>
                      <a:pt x="1013" y="0"/>
                    </a:lnTo>
                    <a:lnTo>
                      <a:pt x="981" y="0"/>
                    </a:lnTo>
                    <a:lnTo>
                      <a:pt x="947" y="0"/>
                    </a:lnTo>
                    <a:lnTo>
                      <a:pt x="913" y="0"/>
                    </a:lnTo>
                    <a:lnTo>
                      <a:pt x="878" y="0"/>
                    </a:lnTo>
                    <a:lnTo>
                      <a:pt x="842" y="0"/>
                    </a:lnTo>
                    <a:lnTo>
                      <a:pt x="804" y="0"/>
                    </a:lnTo>
                    <a:lnTo>
                      <a:pt x="766" y="0"/>
                    </a:lnTo>
                    <a:lnTo>
                      <a:pt x="730" y="0"/>
                    </a:lnTo>
                    <a:lnTo>
                      <a:pt x="692" y="0"/>
                    </a:lnTo>
                    <a:lnTo>
                      <a:pt x="656" y="0"/>
                    </a:lnTo>
                    <a:lnTo>
                      <a:pt x="621" y="0"/>
                    </a:lnTo>
                    <a:lnTo>
                      <a:pt x="586" y="0"/>
                    </a:lnTo>
                    <a:lnTo>
                      <a:pt x="552" y="0"/>
                    </a:lnTo>
                    <a:lnTo>
                      <a:pt x="520" y="0"/>
                    </a:lnTo>
                    <a:lnTo>
                      <a:pt x="490" y="0"/>
                    </a:lnTo>
                    <a:lnTo>
                      <a:pt x="462" y="0"/>
                    </a:lnTo>
                    <a:lnTo>
                      <a:pt x="435" y="0"/>
                    </a:lnTo>
                    <a:lnTo>
                      <a:pt x="412" y="0"/>
                    </a:lnTo>
                    <a:lnTo>
                      <a:pt x="392" y="0"/>
                    </a:lnTo>
                    <a:lnTo>
                      <a:pt x="374" y="0"/>
                    </a:lnTo>
                    <a:lnTo>
                      <a:pt x="359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Freeform 31"/>
              <p:cNvSpPr>
                <a:spLocks/>
              </p:cNvSpPr>
              <p:nvPr/>
            </p:nvSpPr>
            <p:spPr bwMode="auto">
              <a:xfrm>
                <a:off x="720" y="1365"/>
                <a:ext cx="1132" cy="350"/>
              </a:xfrm>
              <a:custGeom>
                <a:avLst/>
                <a:gdLst>
                  <a:gd name="T0" fmla="*/ 334 w 1132"/>
                  <a:gd name="T1" fmla="*/ 0 h 350"/>
                  <a:gd name="T2" fmla="*/ 0 w 1132"/>
                  <a:gd name="T3" fmla="*/ 350 h 350"/>
                  <a:gd name="T4" fmla="*/ 805 w 1132"/>
                  <a:gd name="T5" fmla="*/ 350 h 350"/>
                  <a:gd name="T6" fmla="*/ 817 w 1132"/>
                  <a:gd name="T7" fmla="*/ 338 h 350"/>
                  <a:gd name="T8" fmla="*/ 834 w 1132"/>
                  <a:gd name="T9" fmla="*/ 321 h 350"/>
                  <a:gd name="T10" fmla="*/ 855 w 1132"/>
                  <a:gd name="T11" fmla="*/ 299 h 350"/>
                  <a:gd name="T12" fmla="*/ 878 w 1132"/>
                  <a:gd name="T13" fmla="*/ 275 h 350"/>
                  <a:gd name="T14" fmla="*/ 904 w 1132"/>
                  <a:gd name="T15" fmla="*/ 248 h 350"/>
                  <a:gd name="T16" fmla="*/ 931 w 1132"/>
                  <a:gd name="T17" fmla="*/ 219 h 350"/>
                  <a:gd name="T18" fmla="*/ 959 w 1132"/>
                  <a:gd name="T19" fmla="*/ 190 h 350"/>
                  <a:gd name="T20" fmla="*/ 988 w 1132"/>
                  <a:gd name="T21" fmla="*/ 160 h 350"/>
                  <a:gd name="T22" fmla="*/ 1015 w 1132"/>
                  <a:gd name="T23" fmla="*/ 129 h 350"/>
                  <a:gd name="T24" fmla="*/ 1042 w 1132"/>
                  <a:gd name="T25" fmla="*/ 101 h 350"/>
                  <a:gd name="T26" fmla="*/ 1066 w 1132"/>
                  <a:gd name="T27" fmla="*/ 76 h 350"/>
                  <a:gd name="T28" fmla="*/ 1088 w 1132"/>
                  <a:gd name="T29" fmla="*/ 52 h 350"/>
                  <a:gd name="T30" fmla="*/ 1106 w 1132"/>
                  <a:gd name="T31" fmla="*/ 32 h 350"/>
                  <a:gd name="T32" fmla="*/ 1119 w 1132"/>
                  <a:gd name="T33" fmla="*/ 18 h 350"/>
                  <a:gd name="T34" fmla="*/ 1128 w 1132"/>
                  <a:gd name="T35" fmla="*/ 7 h 350"/>
                  <a:gd name="T36" fmla="*/ 1132 w 1132"/>
                  <a:gd name="T37" fmla="*/ 3 h 350"/>
                  <a:gd name="T38" fmla="*/ 1129 w 1132"/>
                  <a:gd name="T39" fmla="*/ 3 h 350"/>
                  <a:gd name="T40" fmla="*/ 1123 w 1132"/>
                  <a:gd name="T41" fmla="*/ 2 h 350"/>
                  <a:gd name="T42" fmla="*/ 1115 w 1132"/>
                  <a:gd name="T43" fmla="*/ 2 h 350"/>
                  <a:gd name="T44" fmla="*/ 1101 w 1132"/>
                  <a:gd name="T45" fmla="*/ 2 h 350"/>
                  <a:gd name="T46" fmla="*/ 1085 w 1132"/>
                  <a:gd name="T47" fmla="*/ 2 h 350"/>
                  <a:gd name="T48" fmla="*/ 1066 w 1132"/>
                  <a:gd name="T49" fmla="*/ 2 h 350"/>
                  <a:gd name="T50" fmla="*/ 1045 w 1132"/>
                  <a:gd name="T51" fmla="*/ 1 h 350"/>
                  <a:gd name="T52" fmla="*/ 1021 w 1132"/>
                  <a:gd name="T53" fmla="*/ 1 h 350"/>
                  <a:gd name="T54" fmla="*/ 994 w 1132"/>
                  <a:gd name="T55" fmla="*/ 1 h 350"/>
                  <a:gd name="T56" fmla="*/ 967 w 1132"/>
                  <a:gd name="T57" fmla="*/ 1 h 350"/>
                  <a:gd name="T58" fmla="*/ 937 w 1132"/>
                  <a:gd name="T59" fmla="*/ 1 h 350"/>
                  <a:gd name="T60" fmla="*/ 906 w 1132"/>
                  <a:gd name="T61" fmla="*/ 0 h 350"/>
                  <a:gd name="T62" fmla="*/ 873 w 1132"/>
                  <a:gd name="T63" fmla="*/ 0 h 350"/>
                  <a:gd name="T64" fmla="*/ 840 w 1132"/>
                  <a:gd name="T65" fmla="*/ 0 h 350"/>
                  <a:gd name="T66" fmla="*/ 806 w 1132"/>
                  <a:gd name="T67" fmla="*/ 0 h 350"/>
                  <a:gd name="T68" fmla="*/ 771 w 1132"/>
                  <a:gd name="T69" fmla="*/ 0 h 350"/>
                  <a:gd name="T70" fmla="*/ 736 w 1132"/>
                  <a:gd name="T71" fmla="*/ 0 h 350"/>
                  <a:gd name="T72" fmla="*/ 701 w 1132"/>
                  <a:gd name="T73" fmla="*/ 0 h 350"/>
                  <a:gd name="T74" fmla="*/ 666 w 1132"/>
                  <a:gd name="T75" fmla="*/ 0 h 350"/>
                  <a:gd name="T76" fmla="*/ 632 w 1132"/>
                  <a:gd name="T77" fmla="*/ 0 h 350"/>
                  <a:gd name="T78" fmla="*/ 598 w 1132"/>
                  <a:gd name="T79" fmla="*/ 0 h 350"/>
                  <a:gd name="T80" fmla="*/ 565 w 1132"/>
                  <a:gd name="T81" fmla="*/ 0 h 350"/>
                  <a:gd name="T82" fmla="*/ 532 w 1132"/>
                  <a:gd name="T83" fmla="*/ 0 h 350"/>
                  <a:gd name="T84" fmla="*/ 502 w 1132"/>
                  <a:gd name="T85" fmla="*/ 0 h 350"/>
                  <a:gd name="T86" fmla="*/ 473 w 1132"/>
                  <a:gd name="T87" fmla="*/ 0 h 350"/>
                  <a:gd name="T88" fmla="*/ 446 w 1132"/>
                  <a:gd name="T89" fmla="*/ 0 h 350"/>
                  <a:gd name="T90" fmla="*/ 421 w 1132"/>
                  <a:gd name="T91" fmla="*/ 0 h 350"/>
                  <a:gd name="T92" fmla="*/ 398 w 1132"/>
                  <a:gd name="T93" fmla="*/ 0 h 350"/>
                  <a:gd name="T94" fmla="*/ 377 w 1132"/>
                  <a:gd name="T95" fmla="*/ 0 h 350"/>
                  <a:gd name="T96" fmla="*/ 360 w 1132"/>
                  <a:gd name="T97" fmla="*/ 0 h 350"/>
                  <a:gd name="T98" fmla="*/ 344 w 1132"/>
                  <a:gd name="T99" fmla="*/ 0 h 350"/>
                  <a:gd name="T100" fmla="*/ 334 w 1132"/>
                  <a:gd name="T101" fmla="*/ 0 h 3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32" h="350">
                    <a:moveTo>
                      <a:pt x="334" y="0"/>
                    </a:moveTo>
                    <a:lnTo>
                      <a:pt x="0" y="350"/>
                    </a:lnTo>
                    <a:lnTo>
                      <a:pt x="805" y="350"/>
                    </a:lnTo>
                    <a:lnTo>
                      <a:pt x="817" y="338"/>
                    </a:lnTo>
                    <a:lnTo>
                      <a:pt x="834" y="321"/>
                    </a:lnTo>
                    <a:lnTo>
                      <a:pt x="855" y="299"/>
                    </a:lnTo>
                    <a:lnTo>
                      <a:pt x="878" y="275"/>
                    </a:lnTo>
                    <a:lnTo>
                      <a:pt x="904" y="248"/>
                    </a:lnTo>
                    <a:lnTo>
                      <a:pt x="931" y="219"/>
                    </a:lnTo>
                    <a:lnTo>
                      <a:pt x="959" y="190"/>
                    </a:lnTo>
                    <a:lnTo>
                      <a:pt x="988" y="160"/>
                    </a:lnTo>
                    <a:lnTo>
                      <a:pt x="1015" y="129"/>
                    </a:lnTo>
                    <a:lnTo>
                      <a:pt x="1042" y="101"/>
                    </a:lnTo>
                    <a:lnTo>
                      <a:pt x="1066" y="76"/>
                    </a:lnTo>
                    <a:lnTo>
                      <a:pt x="1088" y="52"/>
                    </a:lnTo>
                    <a:lnTo>
                      <a:pt x="1106" y="32"/>
                    </a:lnTo>
                    <a:lnTo>
                      <a:pt x="1119" y="18"/>
                    </a:lnTo>
                    <a:lnTo>
                      <a:pt x="1128" y="7"/>
                    </a:lnTo>
                    <a:lnTo>
                      <a:pt x="1132" y="3"/>
                    </a:lnTo>
                    <a:lnTo>
                      <a:pt x="1129" y="3"/>
                    </a:lnTo>
                    <a:lnTo>
                      <a:pt x="1123" y="2"/>
                    </a:lnTo>
                    <a:lnTo>
                      <a:pt x="1115" y="2"/>
                    </a:lnTo>
                    <a:lnTo>
                      <a:pt x="1101" y="2"/>
                    </a:lnTo>
                    <a:lnTo>
                      <a:pt x="1085" y="2"/>
                    </a:lnTo>
                    <a:lnTo>
                      <a:pt x="1066" y="2"/>
                    </a:lnTo>
                    <a:lnTo>
                      <a:pt x="1045" y="1"/>
                    </a:lnTo>
                    <a:lnTo>
                      <a:pt x="1021" y="1"/>
                    </a:lnTo>
                    <a:lnTo>
                      <a:pt x="994" y="1"/>
                    </a:lnTo>
                    <a:lnTo>
                      <a:pt x="967" y="1"/>
                    </a:lnTo>
                    <a:lnTo>
                      <a:pt x="937" y="1"/>
                    </a:lnTo>
                    <a:lnTo>
                      <a:pt x="906" y="0"/>
                    </a:lnTo>
                    <a:lnTo>
                      <a:pt x="873" y="0"/>
                    </a:lnTo>
                    <a:lnTo>
                      <a:pt x="840" y="0"/>
                    </a:lnTo>
                    <a:lnTo>
                      <a:pt x="806" y="0"/>
                    </a:lnTo>
                    <a:lnTo>
                      <a:pt x="771" y="0"/>
                    </a:lnTo>
                    <a:lnTo>
                      <a:pt x="736" y="0"/>
                    </a:lnTo>
                    <a:lnTo>
                      <a:pt x="701" y="0"/>
                    </a:lnTo>
                    <a:lnTo>
                      <a:pt x="666" y="0"/>
                    </a:lnTo>
                    <a:lnTo>
                      <a:pt x="632" y="0"/>
                    </a:lnTo>
                    <a:lnTo>
                      <a:pt x="598" y="0"/>
                    </a:lnTo>
                    <a:lnTo>
                      <a:pt x="565" y="0"/>
                    </a:lnTo>
                    <a:lnTo>
                      <a:pt x="532" y="0"/>
                    </a:lnTo>
                    <a:lnTo>
                      <a:pt x="502" y="0"/>
                    </a:lnTo>
                    <a:lnTo>
                      <a:pt x="473" y="0"/>
                    </a:lnTo>
                    <a:lnTo>
                      <a:pt x="446" y="0"/>
                    </a:lnTo>
                    <a:lnTo>
                      <a:pt x="421" y="0"/>
                    </a:lnTo>
                    <a:lnTo>
                      <a:pt x="398" y="0"/>
                    </a:lnTo>
                    <a:lnTo>
                      <a:pt x="377" y="0"/>
                    </a:lnTo>
                    <a:lnTo>
                      <a:pt x="360" y="0"/>
                    </a:lnTo>
                    <a:lnTo>
                      <a:pt x="34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4" name="Freeform 32"/>
              <p:cNvSpPr>
                <a:spLocks/>
              </p:cNvSpPr>
              <p:nvPr/>
            </p:nvSpPr>
            <p:spPr bwMode="auto">
              <a:xfrm>
                <a:off x="720" y="1380"/>
                <a:ext cx="1073" cy="335"/>
              </a:xfrm>
              <a:custGeom>
                <a:avLst/>
                <a:gdLst>
                  <a:gd name="T0" fmla="*/ 318 w 1073"/>
                  <a:gd name="T1" fmla="*/ 2 h 335"/>
                  <a:gd name="T2" fmla="*/ 0 w 1073"/>
                  <a:gd name="T3" fmla="*/ 335 h 335"/>
                  <a:gd name="T4" fmla="*/ 765 w 1073"/>
                  <a:gd name="T5" fmla="*/ 335 h 335"/>
                  <a:gd name="T6" fmla="*/ 779 w 1073"/>
                  <a:gd name="T7" fmla="*/ 322 h 335"/>
                  <a:gd name="T8" fmla="*/ 794 w 1073"/>
                  <a:gd name="T9" fmla="*/ 305 h 335"/>
                  <a:gd name="T10" fmla="*/ 815 w 1073"/>
                  <a:gd name="T11" fmla="*/ 284 h 335"/>
                  <a:gd name="T12" fmla="*/ 838 w 1073"/>
                  <a:gd name="T13" fmla="*/ 261 h 335"/>
                  <a:gd name="T14" fmla="*/ 862 w 1073"/>
                  <a:gd name="T15" fmla="*/ 236 h 335"/>
                  <a:gd name="T16" fmla="*/ 888 w 1073"/>
                  <a:gd name="T17" fmla="*/ 208 h 335"/>
                  <a:gd name="T18" fmla="*/ 914 w 1073"/>
                  <a:gd name="T19" fmla="*/ 180 h 335"/>
                  <a:gd name="T20" fmla="*/ 941 w 1073"/>
                  <a:gd name="T21" fmla="*/ 152 h 335"/>
                  <a:gd name="T22" fmla="*/ 967 w 1073"/>
                  <a:gd name="T23" fmla="*/ 124 h 335"/>
                  <a:gd name="T24" fmla="*/ 991 w 1073"/>
                  <a:gd name="T25" fmla="*/ 97 h 335"/>
                  <a:gd name="T26" fmla="*/ 1014 w 1073"/>
                  <a:gd name="T27" fmla="*/ 73 h 335"/>
                  <a:gd name="T28" fmla="*/ 1033 w 1073"/>
                  <a:gd name="T29" fmla="*/ 53 h 335"/>
                  <a:gd name="T30" fmla="*/ 1050 w 1073"/>
                  <a:gd name="T31" fmla="*/ 34 h 335"/>
                  <a:gd name="T32" fmla="*/ 1062 w 1073"/>
                  <a:gd name="T33" fmla="*/ 20 h 335"/>
                  <a:gd name="T34" fmla="*/ 1071 w 1073"/>
                  <a:gd name="T35" fmla="*/ 10 h 335"/>
                  <a:gd name="T36" fmla="*/ 1073 w 1073"/>
                  <a:gd name="T37" fmla="*/ 6 h 335"/>
                  <a:gd name="T38" fmla="*/ 1066 w 1073"/>
                  <a:gd name="T39" fmla="*/ 5 h 335"/>
                  <a:gd name="T40" fmla="*/ 1045 w 1073"/>
                  <a:gd name="T41" fmla="*/ 5 h 335"/>
                  <a:gd name="T42" fmla="*/ 1013 w 1073"/>
                  <a:gd name="T43" fmla="*/ 4 h 335"/>
                  <a:gd name="T44" fmla="*/ 970 w 1073"/>
                  <a:gd name="T45" fmla="*/ 3 h 335"/>
                  <a:gd name="T46" fmla="*/ 920 w 1073"/>
                  <a:gd name="T47" fmla="*/ 3 h 335"/>
                  <a:gd name="T48" fmla="*/ 863 w 1073"/>
                  <a:gd name="T49" fmla="*/ 2 h 335"/>
                  <a:gd name="T50" fmla="*/ 802 w 1073"/>
                  <a:gd name="T51" fmla="*/ 2 h 335"/>
                  <a:gd name="T52" fmla="*/ 737 w 1073"/>
                  <a:gd name="T53" fmla="*/ 2 h 335"/>
                  <a:gd name="T54" fmla="*/ 671 w 1073"/>
                  <a:gd name="T55" fmla="*/ 2 h 335"/>
                  <a:gd name="T56" fmla="*/ 605 w 1073"/>
                  <a:gd name="T57" fmla="*/ 0 h 335"/>
                  <a:gd name="T58" fmla="*/ 542 w 1073"/>
                  <a:gd name="T59" fmla="*/ 0 h 335"/>
                  <a:gd name="T60" fmla="*/ 483 w 1073"/>
                  <a:gd name="T61" fmla="*/ 0 h 335"/>
                  <a:gd name="T62" fmla="*/ 429 w 1073"/>
                  <a:gd name="T63" fmla="*/ 0 h 335"/>
                  <a:gd name="T64" fmla="*/ 382 w 1073"/>
                  <a:gd name="T65" fmla="*/ 0 h 335"/>
                  <a:gd name="T66" fmla="*/ 344 w 1073"/>
                  <a:gd name="T67" fmla="*/ 2 h 335"/>
                  <a:gd name="T68" fmla="*/ 318 w 1073"/>
                  <a:gd name="T69" fmla="*/ 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73" h="335">
                    <a:moveTo>
                      <a:pt x="318" y="2"/>
                    </a:moveTo>
                    <a:lnTo>
                      <a:pt x="0" y="335"/>
                    </a:lnTo>
                    <a:lnTo>
                      <a:pt x="765" y="335"/>
                    </a:lnTo>
                    <a:lnTo>
                      <a:pt x="779" y="322"/>
                    </a:lnTo>
                    <a:lnTo>
                      <a:pt x="794" y="305"/>
                    </a:lnTo>
                    <a:lnTo>
                      <a:pt x="815" y="284"/>
                    </a:lnTo>
                    <a:lnTo>
                      <a:pt x="838" y="261"/>
                    </a:lnTo>
                    <a:lnTo>
                      <a:pt x="862" y="236"/>
                    </a:lnTo>
                    <a:lnTo>
                      <a:pt x="888" y="208"/>
                    </a:lnTo>
                    <a:lnTo>
                      <a:pt x="914" y="180"/>
                    </a:lnTo>
                    <a:lnTo>
                      <a:pt x="941" y="152"/>
                    </a:lnTo>
                    <a:lnTo>
                      <a:pt x="967" y="124"/>
                    </a:lnTo>
                    <a:lnTo>
                      <a:pt x="991" y="97"/>
                    </a:lnTo>
                    <a:lnTo>
                      <a:pt x="1014" y="73"/>
                    </a:lnTo>
                    <a:lnTo>
                      <a:pt x="1033" y="53"/>
                    </a:lnTo>
                    <a:lnTo>
                      <a:pt x="1050" y="34"/>
                    </a:lnTo>
                    <a:lnTo>
                      <a:pt x="1062" y="20"/>
                    </a:lnTo>
                    <a:lnTo>
                      <a:pt x="1071" y="10"/>
                    </a:lnTo>
                    <a:lnTo>
                      <a:pt x="1073" y="6"/>
                    </a:lnTo>
                    <a:lnTo>
                      <a:pt x="1066" y="5"/>
                    </a:lnTo>
                    <a:lnTo>
                      <a:pt x="1045" y="5"/>
                    </a:lnTo>
                    <a:lnTo>
                      <a:pt x="1013" y="4"/>
                    </a:lnTo>
                    <a:lnTo>
                      <a:pt x="970" y="3"/>
                    </a:lnTo>
                    <a:lnTo>
                      <a:pt x="920" y="3"/>
                    </a:lnTo>
                    <a:lnTo>
                      <a:pt x="863" y="2"/>
                    </a:lnTo>
                    <a:lnTo>
                      <a:pt x="802" y="2"/>
                    </a:lnTo>
                    <a:lnTo>
                      <a:pt x="737" y="2"/>
                    </a:lnTo>
                    <a:lnTo>
                      <a:pt x="671" y="2"/>
                    </a:lnTo>
                    <a:lnTo>
                      <a:pt x="605" y="0"/>
                    </a:lnTo>
                    <a:lnTo>
                      <a:pt x="542" y="0"/>
                    </a:lnTo>
                    <a:lnTo>
                      <a:pt x="483" y="0"/>
                    </a:lnTo>
                    <a:lnTo>
                      <a:pt x="429" y="0"/>
                    </a:lnTo>
                    <a:lnTo>
                      <a:pt x="382" y="0"/>
                    </a:lnTo>
                    <a:lnTo>
                      <a:pt x="344" y="2"/>
                    </a:lnTo>
                    <a:lnTo>
                      <a:pt x="318" y="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Freeform 33"/>
              <p:cNvSpPr>
                <a:spLocks/>
              </p:cNvSpPr>
              <p:nvPr/>
            </p:nvSpPr>
            <p:spPr bwMode="auto">
              <a:xfrm>
                <a:off x="720" y="1396"/>
                <a:ext cx="1016" cy="319"/>
              </a:xfrm>
              <a:custGeom>
                <a:avLst/>
                <a:gdLst>
                  <a:gd name="T0" fmla="*/ 302 w 1016"/>
                  <a:gd name="T1" fmla="*/ 1 h 319"/>
                  <a:gd name="T2" fmla="*/ 0 w 1016"/>
                  <a:gd name="T3" fmla="*/ 319 h 319"/>
                  <a:gd name="T4" fmla="*/ 725 w 1016"/>
                  <a:gd name="T5" fmla="*/ 319 h 319"/>
                  <a:gd name="T6" fmla="*/ 739 w 1016"/>
                  <a:gd name="T7" fmla="*/ 306 h 319"/>
                  <a:gd name="T8" fmla="*/ 756 w 1016"/>
                  <a:gd name="T9" fmla="*/ 289 h 319"/>
                  <a:gd name="T10" fmla="*/ 775 w 1016"/>
                  <a:gd name="T11" fmla="*/ 269 h 319"/>
                  <a:gd name="T12" fmla="*/ 797 w 1016"/>
                  <a:gd name="T13" fmla="*/ 246 h 319"/>
                  <a:gd name="T14" fmla="*/ 820 w 1016"/>
                  <a:gd name="T15" fmla="*/ 222 h 319"/>
                  <a:gd name="T16" fmla="*/ 844 w 1016"/>
                  <a:gd name="T17" fmla="*/ 197 h 319"/>
                  <a:gd name="T18" fmla="*/ 870 w 1016"/>
                  <a:gd name="T19" fmla="*/ 170 h 319"/>
                  <a:gd name="T20" fmla="*/ 894 w 1016"/>
                  <a:gd name="T21" fmla="*/ 143 h 319"/>
                  <a:gd name="T22" fmla="*/ 918 w 1016"/>
                  <a:gd name="T23" fmla="*/ 118 h 319"/>
                  <a:gd name="T24" fmla="*/ 941 w 1016"/>
                  <a:gd name="T25" fmla="*/ 94 h 319"/>
                  <a:gd name="T26" fmla="*/ 962 w 1016"/>
                  <a:gd name="T27" fmla="*/ 72 h 319"/>
                  <a:gd name="T28" fmla="*/ 980 w 1016"/>
                  <a:gd name="T29" fmla="*/ 51 h 319"/>
                  <a:gd name="T30" fmla="*/ 996 w 1016"/>
                  <a:gd name="T31" fmla="*/ 34 h 319"/>
                  <a:gd name="T32" fmla="*/ 1007 w 1016"/>
                  <a:gd name="T33" fmla="*/ 21 h 319"/>
                  <a:gd name="T34" fmla="*/ 1014 w 1016"/>
                  <a:gd name="T35" fmla="*/ 12 h 319"/>
                  <a:gd name="T36" fmla="*/ 1016 w 1016"/>
                  <a:gd name="T37" fmla="*/ 9 h 319"/>
                  <a:gd name="T38" fmla="*/ 1009 w 1016"/>
                  <a:gd name="T39" fmla="*/ 7 h 319"/>
                  <a:gd name="T40" fmla="*/ 990 w 1016"/>
                  <a:gd name="T41" fmla="*/ 6 h 319"/>
                  <a:gd name="T42" fmla="*/ 959 w 1016"/>
                  <a:gd name="T43" fmla="*/ 5 h 319"/>
                  <a:gd name="T44" fmla="*/ 920 w 1016"/>
                  <a:gd name="T45" fmla="*/ 4 h 319"/>
                  <a:gd name="T46" fmla="*/ 873 w 1016"/>
                  <a:gd name="T47" fmla="*/ 4 h 319"/>
                  <a:gd name="T48" fmla="*/ 820 w 1016"/>
                  <a:gd name="T49" fmla="*/ 3 h 319"/>
                  <a:gd name="T50" fmla="*/ 763 w 1016"/>
                  <a:gd name="T51" fmla="*/ 1 h 319"/>
                  <a:gd name="T52" fmla="*/ 702 w 1016"/>
                  <a:gd name="T53" fmla="*/ 1 h 319"/>
                  <a:gd name="T54" fmla="*/ 640 w 1016"/>
                  <a:gd name="T55" fmla="*/ 1 h 319"/>
                  <a:gd name="T56" fmla="*/ 578 w 1016"/>
                  <a:gd name="T57" fmla="*/ 0 h 319"/>
                  <a:gd name="T58" fmla="*/ 519 w 1016"/>
                  <a:gd name="T59" fmla="*/ 0 h 319"/>
                  <a:gd name="T60" fmla="*/ 462 w 1016"/>
                  <a:gd name="T61" fmla="*/ 0 h 319"/>
                  <a:gd name="T62" fmla="*/ 411 w 1016"/>
                  <a:gd name="T63" fmla="*/ 0 h 319"/>
                  <a:gd name="T64" fmla="*/ 366 w 1016"/>
                  <a:gd name="T65" fmla="*/ 0 h 319"/>
                  <a:gd name="T66" fmla="*/ 329 w 1016"/>
                  <a:gd name="T67" fmla="*/ 1 h 319"/>
                  <a:gd name="T68" fmla="*/ 302 w 1016"/>
                  <a:gd name="T69" fmla="*/ 1 h 3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6" h="319">
                    <a:moveTo>
                      <a:pt x="302" y="1"/>
                    </a:moveTo>
                    <a:lnTo>
                      <a:pt x="0" y="319"/>
                    </a:lnTo>
                    <a:lnTo>
                      <a:pt x="725" y="319"/>
                    </a:lnTo>
                    <a:lnTo>
                      <a:pt x="739" y="306"/>
                    </a:lnTo>
                    <a:lnTo>
                      <a:pt x="756" y="289"/>
                    </a:lnTo>
                    <a:lnTo>
                      <a:pt x="775" y="269"/>
                    </a:lnTo>
                    <a:lnTo>
                      <a:pt x="797" y="246"/>
                    </a:lnTo>
                    <a:lnTo>
                      <a:pt x="820" y="222"/>
                    </a:lnTo>
                    <a:lnTo>
                      <a:pt x="844" y="197"/>
                    </a:lnTo>
                    <a:lnTo>
                      <a:pt x="870" y="170"/>
                    </a:lnTo>
                    <a:lnTo>
                      <a:pt x="894" y="143"/>
                    </a:lnTo>
                    <a:lnTo>
                      <a:pt x="918" y="118"/>
                    </a:lnTo>
                    <a:lnTo>
                      <a:pt x="941" y="94"/>
                    </a:lnTo>
                    <a:lnTo>
                      <a:pt x="962" y="72"/>
                    </a:lnTo>
                    <a:lnTo>
                      <a:pt x="980" y="51"/>
                    </a:lnTo>
                    <a:lnTo>
                      <a:pt x="996" y="34"/>
                    </a:lnTo>
                    <a:lnTo>
                      <a:pt x="1007" y="21"/>
                    </a:lnTo>
                    <a:lnTo>
                      <a:pt x="1014" y="12"/>
                    </a:lnTo>
                    <a:lnTo>
                      <a:pt x="1016" y="9"/>
                    </a:lnTo>
                    <a:lnTo>
                      <a:pt x="1009" y="7"/>
                    </a:lnTo>
                    <a:lnTo>
                      <a:pt x="990" y="6"/>
                    </a:lnTo>
                    <a:lnTo>
                      <a:pt x="959" y="5"/>
                    </a:lnTo>
                    <a:lnTo>
                      <a:pt x="920" y="4"/>
                    </a:lnTo>
                    <a:lnTo>
                      <a:pt x="873" y="4"/>
                    </a:lnTo>
                    <a:lnTo>
                      <a:pt x="820" y="3"/>
                    </a:lnTo>
                    <a:lnTo>
                      <a:pt x="763" y="1"/>
                    </a:lnTo>
                    <a:lnTo>
                      <a:pt x="702" y="1"/>
                    </a:lnTo>
                    <a:lnTo>
                      <a:pt x="640" y="1"/>
                    </a:lnTo>
                    <a:lnTo>
                      <a:pt x="578" y="0"/>
                    </a:lnTo>
                    <a:lnTo>
                      <a:pt x="519" y="0"/>
                    </a:lnTo>
                    <a:lnTo>
                      <a:pt x="462" y="0"/>
                    </a:lnTo>
                    <a:lnTo>
                      <a:pt x="411" y="0"/>
                    </a:lnTo>
                    <a:lnTo>
                      <a:pt x="366" y="0"/>
                    </a:lnTo>
                    <a:lnTo>
                      <a:pt x="329" y="1"/>
                    </a:lnTo>
                    <a:lnTo>
                      <a:pt x="302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Freeform 34"/>
              <p:cNvSpPr>
                <a:spLocks/>
              </p:cNvSpPr>
              <p:nvPr/>
            </p:nvSpPr>
            <p:spPr bwMode="auto">
              <a:xfrm>
                <a:off x="720" y="1412"/>
                <a:ext cx="958" cy="303"/>
              </a:xfrm>
              <a:custGeom>
                <a:avLst/>
                <a:gdLst>
                  <a:gd name="T0" fmla="*/ 286 w 958"/>
                  <a:gd name="T1" fmla="*/ 1 h 303"/>
                  <a:gd name="T2" fmla="*/ 0 w 958"/>
                  <a:gd name="T3" fmla="*/ 303 h 303"/>
                  <a:gd name="T4" fmla="*/ 686 w 958"/>
                  <a:gd name="T5" fmla="*/ 303 h 303"/>
                  <a:gd name="T6" fmla="*/ 700 w 958"/>
                  <a:gd name="T7" fmla="*/ 290 h 303"/>
                  <a:gd name="T8" fmla="*/ 717 w 958"/>
                  <a:gd name="T9" fmla="*/ 273 h 303"/>
                  <a:gd name="T10" fmla="*/ 735 w 958"/>
                  <a:gd name="T11" fmla="*/ 255 h 303"/>
                  <a:gd name="T12" fmla="*/ 756 w 958"/>
                  <a:gd name="T13" fmla="*/ 233 h 303"/>
                  <a:gd name="T14" fmla="*/ 777 w 958"/>
                  <a:gd name="T15" fmla="*/ 210 h 303"/>
                  <a:gd name="T16" fmla="*/ 800 w 958"/>
                  <a:gd name="T17" fmla="*/ 185 h 303"/>
                  <a:gd name="T18" fmla="*/ 823 w 958"/>
                  <a:gd name="T19" fmla="*/ 161 h 303"/>
                  <a:gd name="T20" fmla="*/ 847 w 958"/>
                  <a:gd name="T21" fmla="*/ 136 h 303"/>
                  <a:gd name="T22" fmla="*/ 870 w 958"/>
                  <a:gd name="T23" fmla="*/ 113 h 303"/>
                  <a:gd name="T24" fmla="*/ 890 w 958"/>
                  <a:gd name="T25" fmla="*/ 90 h 303"/>
                  <a:gd name="T26" fmla="*/ 908 w 958"/>
                  <a:gd name="T27" fmla="*/ 69 h 303"/>
                  <a:gd name="T28" fmla="*/ 925 w 958"/>
                  <a:gd name="T29" fmla="*/ 50 h 303"/>
                  <a:gd name="T30" fmla="*/ 940 w 958"/>
                  <a:gd name="T31" fmla="*/ 34 h 303"/>
                  <a:gd name="T32" fmla="*/ 950 w 958"/>
                  <a:gd name="T33" fmla="*/ 22 h 303"/>
                  <a:gd name="T34" fmla="*/ 956 w 958"/>
                  <a:gd name="T35" fmla="*/ 13 h 303"/>
                  <a:gd name="T36" fmla="*/ 958 w 958"/>
                  <a:gd name="T37" fmla="*/ 10 h 303"/>
                  <a:gd name="T38" fmla="*/ 952 w 958"/>
                  <a:gd name="T39" fmla="*/ 8 h 303"/>
                  <a:gd name="T40" fmla="*/ 934 w 958"/>
                  <a:gd name="T41" fmla="*/ 7 h 303"/>
                  <a:gd name="T42" fmla="*/ 906 w 958"/>
                  <a:gd name="T43" fmla="*/ 6 h 303"/>
                  <a:gd name="T44" fmla="*/ 870 w 958"/>
                  <a:gd name="T45" fmla="*/ 5 h 303"/>
                  <a:gd name="T46" fmla="*/ 826 w 958"/>
                  <a:gd name="T47" fmla="*/ 4 h 303"/>
                  <a:gd name="T48" fmla="*/ 776 w 958"/>
                  <a:gd name="T49" fmla="*/ 4 h 303"/>
                  <a:gd name="T50" fmla="*/ 723 w 958"/>
                  <a:gd name="T51" fmla="*/ 2 h 303"/>
                  <a:gd name="T52" fmla="*/ 666 w 958"/>
                  <a:gd name="T53" fmla="*/ 1 h 303"/>
                  <a:gd name="T54" fmla="*/ 609 w 958"/>
                  <a:gd name="T55" fmla="*/ 1 h 303"/>
                  <a:gd name="T56" fmla="*/ 551 w 958"/>
                  <a:gd name="T57" fmla="*/ 1 h 303"/>
                  <a:gd name="T58" fmla="*/ 495 w 958"/>
                  <a:gd name="T59" fmla="*/ 1 h 303"/>
                  <a:gd name="T60" fmla="*/ 441 w 958"/>
                  <a:gd name="T61" fmla="*/ 0 h 303"/>
                  <a:gd name="T62" fmla="*/ 393 w 958"/>
                  <a:gd name="T63" fmla="*/ 0 h 303"/>
                  <a:gd name="T64" fmla="*/ 349 w 958"/>
                  <a:gd name="T65" fmla="*/ 0 h 303"/>
                  <a:gd name="T66" fmla="*/ 314 w 958"/>
                  <a:gd name="T67" fmla="*/ 1 h 303"/>
                  <a:gd name="T68" fmla="*/ 286 w 958"/>
                  <a:gd name="T69" fmla="*/ 1 h 3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58" h="303">
                    <a:moveTo>
                      <a:pt x="286" y="1"/>
                    </a:moveTo>
                    <a:lnTo>
                      <a:pt x="0" y="303"/>
                    </a:lnTo>
                    <a:lnTo>
                      <a:pt x="686" y="303"/>
                    </a:lnTo>
                    <a:lnTo>
                      <a:pt x="700" y="290"/>
                    </a:lnTo>
                    <a:lnTo>
                      <a:pt x="717" y="273"/>
                    </a:lnTo>
                    <a:lnTo>
                      <a:pt x="735" y="255"/>
                    </a:lnTo>
                    <a:lnTo>
                      <a:pt x="756" y="233"/>
                    </a:lnTo>
                    <a:lnTo>
                      <a:pt x="777" y="210"/>
                    </a:lnTo>
                    <a:lnTo>
                      <a:pt x="800" y="185"/>
                    </a:lnTo>
                    <a:lnTo>
                      <a:pt x="823" y="161"/>
                    </a:lnTo>
                    <a:lnTo>
                      <a:pt x="847" y="136"/>
                    </a:lnTo>
                    <a:lnTo>
                      <a:pt x="870" y="113"/>
                    </a:lnTo>
                    <a:lnTo>
                      <a:pt x="890" y="90"/>
                    </a:lnTo>
                    <a:lnTo>
                      <a:pt x="908" y="69"/>
                    </a:lnTo>
                    <a:lnTo>
                      <a:pt x="925" y="50"/>
                    </a:lnTo>
                    <a:lnTo>
                      <a:pt x="940" y="34"/>
                    </a:lnTo>
                    <a:lnTo>
                      <a:pt x="950" y="22"/>
                    </a:lnTo>
                    <a:lnTo>
                      <a:pt x="956" y="13"/>
                    </a:lnTo>
                    <a:lnTo>
                      <a:pt x="958" y="10"/>
                    </a:lnTo>
                    <a:lnTo>
                      <a:pt x="952" y="8"/>
                    </a:lnTo>
                    <a:lnTo>
                      <a:pt x="934" y="7"/>
                    </a:lnTo>
                    <a:lnTo>
                      <a:pt x="906" y="6"/>
                    </a:lnTo>
                    <a:lnTo>
                      <a:pt x="870" y="5"/>
                    </a:lnTo>
                    <a:lnTo>
                      <a:pt x="826" y="4"/>
                    </a:lnTo>
                    <a:lnTo>
                      <a:pt x="776" y="4"/>
                    </a:lnTo>
                    <a:lnTo>
                      <a:pt x="723" y="2"/>
                    </a:lnTo>
                    <a:lnTo>
                      <a:pt x="666" y="1"/>
                    </a:lnTo>
                    <a:lnTo>
                      <a:pt x="609" y="1"/>
                    </a:lnTo>
                    <a:lnTo>
                      <a:pt x="551" y="1"/>
                    </a:lnTo>
                    <a:lnTo>
                      <a:pt x="495" y="1"/>
                    </a:lnTo>
                    <a:lnTo>
                      <a:pt x="441" y="0"/>
                    </a:lnTo>
                    <a:lnTo>
                      <a:pt x="393" y="0"/>
                    </a:lnTo>
                    <a:lnTo>
                      <a:pt x="349" y="0"/>
                    </a:lnTo>
                    <a:lnTo>
                      <a:pt x="314" y="1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Freeform 35"/>
              <p:cNvSpPr>
                <a:spLocks/>
              </p:cNvSpPr>
              <p:nvPr/>
            </p:nvSpPr>
            <p:spPr bwMode="auto">
              <a:xfrm>
                <a:off x="720" y="1429"/>
                <a:ext cx="901" cy="286"/>
              </a:xfrm>
              <a:custGeom>
                <a:avLst/>
                <a:gdLst>
                  <a:gd name="T0" fmla="*/ 272 w 901"/>
                  <a:gd name="T1" fmla="*/ 1 h 286"/>
                  <a:gd name="T2" fmla="*/ 0 w 901"/>
                  <a:gd name="T3" fmla="*/ 286 h 286"/>
                  <a:gd name="T4" fmla="*/ 645 w 901"/>
                  <a:gd name="T5" fmla="*/ 286 h 286"/>
                  <a:gd name="T6" fmla="*/ 659 w 901"/>
                  <a:gd name="T7" fmla="*/ 273 h 286"/>
                  <a:gd name="T8" fmla="*/ 676 w 901"/>
                  <a:gd name="T9" fmla="*/ 257 h 286"/>
                  <a:gd name="T10" fmla="*/ 694 w 901"/>
                  <a:gd name="T11" fmla="*/ 239 h 286"/>
                  <a:gd name="T12" fmla="*/ 713 w 901"/>
                  <a:gd name="T13" fmla="*/ 218 h 286"/>
                  <a:gd name="T14" fmla="*/ 734 w 901"/>
                  <a:gd name="T15" fmla="*/ 196 h 286"/>
                  <a:gd name="T16" fmla="*/ 756 w 901"/>
                  <a:gd name="T17" fmla="*/ 173 h 286"/>
                  <a:gd name="T18" fmla="*/ 777 w 901"/>
                  <a:gd name="T19" fmla="*/ 150 h 286"/>
                  <a:gd name="T20" fmla="*/ 799 w 901"/>
                  <a:gd name="T21" fmla="*/ 128 h 286"/>
                  <a:gd name="T22" fmla="*/ 819 w 901"/>
                  <a:gd name="T23" fmla="*/ 105 h 286"/>
                  <a:gd name="T24" fmla="*/ 838 w 901"/>
                  <a:gd name="T25" fmla="*/ 85 h 286"/>
                  <a:gd name="T26" fmla="*/ 856 w 901"/>
                  <a:gd name="T27" fmla="*/ 65 h 286"/>
                  <a:gd name="T28" fmla="*/ 871 w 901"/>
                  <a:gd name="T29" fmla="*/ 48 h 286"/>
                  <a:gd name="T30" fmla="*/ 884 w 901"/>
                  <a:gd name="T31" fmla="*/ 34 h 286"/>
                  <a:gd name="T32" fmla="*/ 894 w 901"/>
                  <a:gd name="T33" fmla="*/ 22 h 286"/>
                  <a:gd name="T34" fmla="*/ 900 w 901"/>
                  <a:gd name="T35" fmla="*/ 14 h 286"/>
                  <a:gd name="T36" fmla="*/ 901 w 901"/>
                  <a:gd name="T37" fmla="*/ 11 h 286"/>
                  <a:gd name="T38" fmla="*/ 895 w 901"/>
                  <a:gd name="T39" fmla="*/ 10 h 286"/>
                  <a:gd name="T40" fmla="*/ 878 w 901"/>
                  <a:gd name="T41" fmla="*/ 8 h 286"/>
                  <a:gd name="T42" fmla="*/ 853 w 901"/>
                  <a:gd name="T43" fmla="*/ 6 h 286"/>
                  <a:gd name="T44" fmla="*/ 819 w 901"/>
                  <a:gd name="T45" fmla="*/ 5 h 286"/>
                  <a:gd name="T46" fmla="*/ 779 w 901"/>
                  <a:gd name="T47" fmla="*/ 4 h 286"/>
                  <a:gd name="T48" fmla="*/ 733 w 901"/>
                  <a:gd name="T49" fmla="*/ 4 h 286"/>
                  <a:gd name="T50" fmla="*/ 683 w 901"/>
                  <a:gd name="T51" fmla="*/ 2 h 286"/>
                  <a:gd name="T52" fmla="*/ 631 w 901"/>
                  <a:gd name="T53" fmla="*/ 1 h 286"/>
                  <a:gd name="T54" fmla="*/ 577 w 901"/>
                  <a:gd name="T55" fmla="*/ 1 h 286"/>
                  <a:gd name="T56" fmla="*/ 524 w 901"/>
                  <a:gd name="T57" fmla="*/ 0 h 286"/>
                  <a:gd name="T58" fmla="*/ 471 w 901"/>
                  <a:gd name="T59" fmla="*/ 0 h 286"/>
                  <a:gd name="T60" fmla="*/ 421 w 901"/>
                  <a:gd name="T61" fmla="*/ 0 h 286"/>
                  <a:gd name="T62" fmla="*/ 375 w 901"/>
                  <a:gd name="T63" fmla="*/ 0 h 286"/>
                  <a:gd name="T64" fmla="*/ 334 w 901"/>
                  <a:gd name="T65" fmla="*/ 0 h 286"/>
                  <a:gd name="T66" fmla="*/ 298 w 901"/>
                  <a:gd name="T67" fmla="*/ 1 h 286"/>
                  <a:gd name="T68" fmla="*/ 272 w 901"/>
                  <a:gd name="T69" fmla="*/ 1 h 2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1" h="286">
                    <a:moveTo>
                      <a:pt x="272" y="1"/>
                    </a:moveTo>
                    <a:lnTo>
                      <a:pt x="0" y="286"/>
                    </a:lnTo>
                    <a:lnTo>
                      <a:pt x="645" y="286"/>
                    </a:lnTo>
                    <a:lnTo>
                      <a:pt x="659" y="273"/>
                    </a:lnTo>
                    <a:lnTo>
                      <a:pt x="676" y="257"/>
                    </a:lnTo>
                    <a:lnTo>
                      <a:pt x="694" y="239"/>
                    </a:lnTo>
                    <a:lnTo>
                      <a:pt x="713" y="218"/>
                    </a:lnTo>
                    <a:lnTo>
                      <a:pt x="734" y="196"/>
                    </a:lnTo>
                    <a:lnTo>
                      <a:pt x="756" y="173"/>
                    </a:lnTo>
                    <a:lnTo>
                      <a:pt x="777" y="150"/>
                    </a:lnTo>
                    <a:lnTo>
                      <a:pt x="799" y="128"/>
                    </a:lnTo>
                    <a:lnTo>
                      <a:pt x="819" y="105"/>
                    </a:lnTo>
                    <a:lnTo>
                      <a:pt x="838" y="85"/>
                    </a:lnTo>
                    <a:lnTo>
                      <a:pt x="856" y="65"/>
                    </a:lnTo>
                    <a:lnTo>
                      <a:pt x="871" y="48"/>
                    </a:lnTo>
                    <a:lnTo>
                      <a:pt x="884" y="34"/>
                    </a:lnTo>
                    <a:lnTo>
                      <a:pt x="894" y="22"/>
                    </a:lnTo>
                    <a:lnTo>
                      <a:pt x="900" y="14"/>
                    </a:lnTo>
                    <a:lnTo>
                      <a:pt x="901" y="11"/>
                    </a:lnTo>
                    <a:lnTo>
                      <a:pt x="895" y="10"/>
                    </a:lnTo>
                    <a:lnTo>
                      <a:pt x="878" y="8"/>
                    </a:lnTo>
                    <a:lnTo>
                      <a:pt x="853" y="6"/>
                    </a:lnTo>
                    <a:lnTo>
                      <a:pt x="819" y="5"/>
                    </a:lnTo>
                    <a:lnTo>
                      <a:pt x="779" y="4"/>
                    </a:lnTo>
                    <a:lnTo>
                      <a:pt x="733" y="4"/>
                    </a:lnTo>
                    <a:lnTo>
                      <a:pt x="683" y="2"/>
                    </a:lnTo>
                    <a:lnTo>
                      <a:pt x="631" y="1"/>
                    </a:lnTo>
                    <a:lnTo>
                      <a:pt x="577" y="1"/>
                    </a:lnTo>
                    <a:lnTo>
                      <a:pt x="524" y="0"/>
                    </a:lnTo>
                    <a:lnTo>
                      <a:pt x="471" y="0"/>
                    </a:lnTo>
                    <a:lnTo>
                      <a:pt x="421" y="0"/>
                    </a:lnTo>
                    <a:lnTo>
                      <a:pt x="375" y="0"/>
                    </a:lnTo>
                    <a:lnTo>
                      <a:pt x="334" y="0"/>
                    </a:lnTo>
                    <a:lnTo>
                      <a:pt x="298" y="1"/>
                    </a:ln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Freeform 36"/>
              <p:cNvSpPr>
                <a:spLocks/>
              </p:cNvSpPr>
              <p:nvPr/>
            </p:nvSpPr>
            <p:spPr bwMode="auto">
              <a:xfrm>
                <a:off x="720" y="1445"/>
                <a:ext cx="843" cy="270"/>
              </a:xfrm>
              <a:custGeom>
                <a:avLst/>
                <a:gdLst>
                  <a:gd name="T0" fmla="*/ 256 w 843"/>
                  <a:gd name="T1" fmla="*/ 1 h 270"/>
                  <a:gd name="T2" fmla="*/ 0 w 843"/>
                  <a:gd name="T3" fmla="*/ 270 h 270"/>
                  <a:gd name="T4" fmla="*/ 605 w 843"/>
                  <a:gd name="T5" fmla="*/ 270 h 270"/>
                  <a:gd name="T6" fmla="*/ 619 w 843"/>
                  <a:gd name="T7" fmla="*/ 257 h 270"/>
                  <a:gd name="T8" fmla="*/ 635 w 843"/>
                  <a:gd name="T9" fmla="*/ 241 h 270"/>
                  <a:gd name="T10" fmla="*/ 652 w 843"/>
                  <a:gd name="T11" fmla="*/ 224 h 270"/>
                  <a:gd name="T12" fmla="*/ 672 w 843"/>
                  <a:gd name="T13" fmla="*/ 205 h 270"/>
                  <a:gd name="T14" fmla="*/ 691 w 843"/>
                  <a:gd name="T15" fmla="*/ 184 h 270"/>
                  <a:gd name="T16" fmla="*/ 711 w 843"/>
                  <a:gd name="T17" fmla="*/ 163 h 270"/>
                  <a:gd name="T18" fmla="*/ 731 w 843"/>
                  <a:gd name="T19" fmla="*/ 142 h 270"/>
                  <a:gd name="T20" fmla="*/ 751 w 843"/>
                  <a:gd name="T21" fmla="*/ 121 h 270"/>
                  <a:gd name="T22" fmla="*/ 769 w 843"/>
                  <a:gd name="T23" fmla="*/ 100 h 270"/>
                  <a:gd name="T24" fmla="*/ 787 w 843"/>
                  <a:gd name="T25" fmla="*/ 81 h 270"/>
                  <a:gd name="T26" fmla="*/ 803 w 843"/>
                  <a:gd name="T27" fmla="*/ 63 h 270"/>
                  <a:gd name="T28" fmla="*/ 816 w 843"/>
                  <a:gd name="T29" fmla="*/ 47 h 270"/>
                  <a:gd name="T30" fmla="*/ 827 w 843"/>
                  <a:gd name="T31" fmla="*/ 34 h 270"/>
                  <a:gd name="T32" fmla="*/ 836 w 843"/>
                  <a:gd name="T33" fmla="*/ 23 h 270"/>
                  <a:gd name="T34" fmla="*/ 842 w 843"/>
                  <a:gd name="T35" fmla="*/ 15 h 270"/>
                  <a:gd name="T36" fmla="*/ 843 w 843"/>
                  <a:gd name="T37" fmla="*/ 12 h 270"/>
                  <a:gd name="T38" fmla="*/ 837 w 843"/>
                  <a:gd name="T39" fmla="*/ 11 h 270"/>
                  <a:gd name="T40" fmla="*/ 822 w 843"/>
                  <a:gd name="T41" fmla="*/ 8 h 270"/>
                  <a:gd name="T42" fmla="*/ 798 w 843"/>
                  <a:gd name="T43" fmla="*/ 7 h 270"/>
                  <a:gd name="T44" fmla="*/ 768 w 843"/>
                  <a:gd name="T45" fmla="*/ 6 h 270"/>
                  <a:gd name="T46" fmla="*/ 730 w 843"/>
                  <a:gd name="T47" fmla="*/ 5 h 270"/>
                  <a:gd name="T48" fmla="*/ 689 w 843"/>
                  <a:gd name="T49" fmla="*/ 3 h 270"/>
                  <a:gd name="T50" fmla="*/ 643 w 843"/>
                  <a:gd name="T51" fmla="*/ 2 h 270"/>
                  <a:gd name="T52" fmla="*/ 594 w 843"/>
                  <a:gd name="T53" fmla="*/ 2 h 270"/>
                  <a:gd name="T54" fmla="*/ 545 w 843"/>
                  <a:gd name="T55" fmla="*/ 1 h 270"/>
                  <a:gd name="T56" fmla="*/ 495 w 843"/>
                  <a:gd name="T57" fmla="*/ 1 h 270"/>
                  <a:gd name="T58" fmla="*/ 446 w 843"/>
                  <a:gd name="T59" fmla="*/ 1 h 270"/>
                  <a:gd name="T60" fmla="*/ 399 w 843"/>
                  <a:gd name="T61" fmla="*/ 0 h 270"/>
                  <a:gd name="T62" fmla="*/ 355 w 843"/>
                  <a:gd name="T63" fmla="*/ 0 h 270"/>
                  <a:gd name="T64" fmla="*/ 317 w 843"/>
                  <a:gd name="T65" fmla="*/ 0 h 270"/>
                  <a:gd name="T66" fmla="*/ 283 w 843"/>
                  <a:gd name="T67" fmla="*/ 1 h 270"/>
                  <a:gd name="T68" fmla="*/ 256 w 843"/>
                  <a:gd name="T69" fmla="*/ 1 h 2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43" h="270">
                    <a:moveTo>
                      <a:pt x="256" y="1"/>
                    </a:moveTo>
                    <a:lnTo>
                      <a:pt x="0" y="270"/>
                    </a:lnTo>
                    <a:lnTo>
                      <a:pt x="605" y="270"/>
                    </a:lnTo>
                    <a:lnTo>
                      <a:pt x="619" y="257"/>
                    </a:lnTo>
                    <a:lnTo>
                      <a:pt x="635" y="241"/>
                    </a:lnTo>
                    <a:lnTo>
                      <a:pt x="652" y="224"/>
                    </a:lnTo>
                    <a:lnTo>
                      <a:pt x="672" y="205"/>
                    </a:lnTo>
                    <a:lnTo>
                      <a:pt x="691" y="184"/>
                    </a:lnTo>
                    <a:lnTo>
                      <a:pt x="711" y="163"/>
                    </a:lnTo>
                    <a:lnTo>
                      <a:pt x="731" y="142"/>
                    </a:lnTo>
                    <a:lnTo>
                      <a:pt x="751" y="121"/>
                    </a:lnTo>
                    <a:lnTo>
                      <a:pt x="769" y="100"/>
                    </a:lnTo>
                    <a:lnTo>
                      <a:pt x="787" y="81"/>
                    </a:lnTo>
                    <a:lnTo>
                      <a:pt x="803" y="63"/>
                    </a:lnTo>
                    <a:lnTo>
                      <a:pt x="816" y="47"/>
                    </a:lnTo>
                    <a:lnTo>
                      <a:pt x="827" y="34"/>
                    </a:lnTo>
                    <a:lnTo>
                      <a:pt x="836" y="23"/>
                    </a:lnTo>
                    <a:lnTo>
                      <a:pt x="842" y="15"/>
                    </a:lnTo>
                    <a:lnTo>
                      <a:pt x="843" y="12"/>
                    </a:lnTo>
                    <a:lnTo>
                      <a:pt x="837" y="11"/>
                    </a:lnTo>
                    <a:lnTo>
                      <a:pt x="822" y="8"/>
                    </a:lnTo>
                    <a:lnTo>
                      <a:pt x="798" y="7"/>
                    </a:lnTo>
                    <a:lnTo>
                      <a:pt x="768" y="6"/>
                    </a:lnTo>
                    <a:lnTo>
                      <a:pt x="730" y="5"/>
                    </a:lnTo>
                    <a:lnTo>
                      <a:pt x="689" y="3"/>
                    </a:lnTo>
                    <a:lnTo>
                      <a:pt x="643" y="2"/>
                    </a:lnTo>
                    <a:lnTo>
                      <a:pt x="594" y="2"/>
                    </a:lnTo>
                    <a:lnTo>
                      <a:pt x="545" y="1"/>
                    </a:lnTo>
                    <a:lnTo>
                      <a:pt x="495" y="1"/>
                    </a:lnTo>
                    <a:lnTo>
                      <a:pt x="446" y="1"/>
                    </a:lnTo>
                    <a:lnTo>
                      <a:pt x="399" y="0"/>
                    </a:lnTo>
                    <a:lnTo>
                      <a:pt x="355" y="0"/>
                    </a:lnTo>
                    <a:lnTo>
                      <a:pt x="317" y="0"/>
                    </a:lnTo>
                    <a:lnTo>
                      <a:pt x="283" y="1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Freeform 37"/>
              <p:cNvSpPr>
                <a:spLocks/>
              </p:cNvSpPr>
              <p:nvPr/>
            </p:nvSpPr>
            <p:spPr bwMode="auto">
              <a:xfrm>
                <a:off x="720" y="1462"/>
                <a:ext cx="786" cy="253"/>
              </a:xfrm>
              <a:custGeom>
                <a:avLst/>
                <a:gdLst>
                  <a:gd name="T0" fmla="*/ 240 w 786"/>
                  <a:gd name="T1" fmla="*/ 1 h 253"/>
                  <a:gd name="T2" fmla="*/ 0 w 786"/>
                  <a:gd name="T3" fmla="*/ 253 h 253"/>
                  <a:gd name="T4" fmla="*/ 566 w 786"/>
                  <a:gd name="T5" fmla="*/ 253 h 253"/>
                  <a:gd name="T6" fmla="*/ 580 w 786"/>
                  <a:gd name="T7" fmla="*/ 240 h 253"/>
                  <a:gd name="T8" fmla="*/ 595 w 786"/>
                  <a:gd name="T9" fmla="*/ 225 h 253"/>
                  <a:gd name="T10" fmla="*/ 611 w 786"/>
                  <a:gd name="T11" fmla="*/ 208 h 253"/>
                  <a:gd name="T12" fmla="*/ 629 w 786"/>
                  <a:gd name="T13" fmla="*/ 191 h 253"/>
                  <a:gd name="T14" fmla="*/ 648 w 786"/>
                  <a:gd name="T15" fmla="*/ 172 h 253"/>
                  <a:gd name="T16" fmla="*/ 666 w 786"/>
                  <a:gd name="T17" fmla="*/ 152 h 253"/>
                  <a:gd name="T18" fmla="*/ 684 w 786"/>
                  <a:gd name="T19" fmla="*/ 133 h 253"/>
                  <a:gd name="T20" fmla="*/ 702 w 786"/>
                  <a:gd name="T21" fmla="*/ 114 h 253"/>
                  <a:gd name="T22" fmla="*/ 719 w 786"/>
                  <a:gd name="T23" fmla="*/ 94 h 253"/>
                  <a:gd name="T24" fmla="*/ 735 w 786"/>
                  <a:gd name="T25" fmla="*/ 77 h 253"/>
                  <a:gd name="T26" fmla="*/ 749 w 786"/>
                  <a:gd name="T27" fmla="*/ 60 h 253"/>
                  <a:gd name="T28" fmla="*/ 762 w 786"/>
                  <a:gd name="T29" fmla="*/ 46 h 253"/>
                  <a:gd name="T30" fmla="*/ 773 w 786"/>
                  <a:gd name="T31" fmla="*/ 34 h 253"/>
                  <a:gd name="T32" fmla="*/ 780 w 786"/>
                  <a:gd name="T33" fmla="*/ 24 h 253"/>
                  <a:gd name="T34" fmla="*/ 785 w 786"/>
                  <a:gd name="T35" fmla="*/ 17 h 253"/>
                  <a:gd name="T36" fmla="*/ 786 w 786"/>
                  <a:gd name="T37" fmla="*/ 13 h 253"/>
                  <a:gd name="T38" fmla="*/ 781 w 786"/>
                  <a:gd name="T39" fmla="*/ 11 h 253"/>
                  <a:gd name="T40" fmla="*/ 766 w 786"/>
                  <a:gd name="T41" fmla="*/ 9 h 253"/>
                  <a:gd name="T42" fmla="*/ 745 w 786"/>
                  <a:gd name="T43" fmla="*/ 7 h 253"/>
                  <a:gd name="T44" fmla="*/ 717 w 786"/>
                  <a:gd name="T45" fmla="*/ 6 h 253"/>
                  <a:gd name="T46" fmla="*/ 683 w 786"/>
                  <a:gd name="T47" fmla="*/ 4 h 253"/>
                  <a:gd name="T48" fmla="*/ 644 w 786"/>
                  <a:gd name="T49" fmla="*/ 3 h 253"/>
                  <a:gd name="T50" fmla="*/ 602 w 786"/>
                  <a:gd name="T51" fmla="*/ 2 h 253"/>
                  <a:gd name="T52" fmla="*/ 558 w 786"/>
                  <a:gd name="T53" fmla="*/ 1 h 253"/>
                  <a:gd name="T54" fmla="*/ 512 w 786"/>
                  <a:gd name="T55" fmla="*/ 1 h 253"/>
                  <a:gd name="T56" fmla="*/ 466 w 786"/>
                  <a:gd name="T57" fmla="*/ 0 h 253"/>
                  <a:gd name="T58" fmla="*/ 421 w 786"/>
                  <a:gd name="T59" fmla="*/ 0 h 253"/>
                  <a:gd name="T60" fmla="*/ 377 w 786"/>
                  <a:gd name="T61" fmla="*/ 0 h 253"/>
                  <a:gd name="T62" fmla="*/ 336 w 786"/>
                  <a:gd name="T63" fmla="*/ 0 h 253"/>
                  <a:gd name="T64" fmla="*/ 298 w 786"/>
                  <a:gd name="T65" fmla="*/ 0 h 253"/>
                  <a:gd name="T66" fmla="*/ 267 w 786"/>
                  <a:gd name="T67" fmla="*/ 1 h 253"/>
                  <a:gd name="T68" fmla="*/ 240 w 786"/>
                  <a:gd name="T69" fmla="*/ 1 h 2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6" h="253">
                    <a:moveTo>
                      <a:pt x="240" y="1"/>
                    </a:moveTo>
                    <a:lnTo>
                      <a:pt x="0" y="253"/>
                    </a:lnTo>
                    <a:lnTo>
                      <a:pt x="566" y="253"/>
                    </a:lnTo>
                    <a:lnTo>
                      <a:pt x="580" y="240"/>
                    </a:lnTo>
                    <a:lnTo>
                      <a:pt x="595" y="225"/>
                    </a:lnTo>
                    <a:lnTo>
                      <a:pt x="611" y="208"/>
                    </a:lnTo>
                    <a:lnTo>
                      <a:pt x="629" y="191"/>
                    </a:lnTo>
                    <a:lnTo>
                      <a:pt x="648" y="172"/>
                    </a:lnTo>
                    <a:lnTo>
                      <a:pt x="666" y="152"/>
                    </a:lnTo>
                    <a:lnTo>
                      <a:pt x="684" y="133"/>
                    </a:lnTo>
                    <a:lnTo>
                      <a:pt x="702" y="114"/>
                    </a:lnTo>
                    <a:lnTo>
                      <a:pt x="719" y="94"/>
                    </a:lnTo>
                    <a:lnTo>
                      <a:pt x="735" y="77"/>
                    </a:lnTo>
                    <a:lnTo>
                      <a:pt x="749" y="60"/>
                    </a:lnTo>
                    <a:lnTo>
                      <a:pt x="762" y="46"/>
                    </a:lnTo>
                    <a:lnTo>
                      <a:pt x="773" y="34"/>
                    </a:lnTo>
                    <a:lnTo>
                      <a:pt x="780" y="24"/>
                    </a:lnTo>
                    <a:lnTo>
                      <a:pt x="785" y="17"/>
                    </a:lnTo>
                    <a:lnTo>
                      <a:pt x="786" y="13"/>
                    </a:lnTo>
                    <a:lnTo>
                      <a:pt x="781" y="11"/>
                    </a:lnTo>
                    <a:lnTo>
                      <a:pt x="766" y="9"/>
                    </a:lnTo>
                    <a:lnTo>
                      <a:pt x="745" y="7"/>
                    </a:lnTo>
                    <a:lnTo>
                      <a:pt x="717" y="6"/>
                    </a:lnTo>
                    <a:lnTo>
                      <a:pt x="683" y="4"/>
                    </a:lnTo>
                    <a:lnTo>
                      <a:pt x="644" y="3"/>
                    </a:lnTo>
                    <a:lnTo>
                      <a:pt x="602" y="2"/>
                    </a:lnTo>
                    <a:lnTo>
                      <a:pt x="558" y="1"/>
                    </a:lnTo>
                    <a:lnTo>
                      <a:pt x="512" y="1"/>
                    </a:lnTo>
                    <a:lnTo>
                      <a:pt x="466" y="0"/>
                    </a:lnTo>
                    <a:lnTo>
                      <a:pt x="421" y="0"/>
                    </a:lnTo>
                    <a:lnTo>
                      <a:pt x="377" y="0"/>
                    </a:lnTo>
                    <a:lnTo>
                      <a:pt x="336" y="0"/>
                    </a:lnTo>
                    <a:lnTo>
                      <a:pt x="298" y="0"/>
                    </a:lnTo>
                    <a:lnTo>
                      <a:pt x="267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Freeform 38"/>
              <p:cNvSpPr>
                <a:spLocks/>
              </p:cNvSpPr>
              <p:nvPr/>
            </p:nvSpPr>
            <p:spPr bwMode="auto">
              <a:xfrm>
                <a:off x="720" y="1477"/>
                <a:ext cx="728" cy="238"/>
              </a:xfrm>
              <a:custGeom>
                <a:avLst/>
                <a:gdLst>
                  <a:gd name="T0" fmla="*/ 224 w 728"/>
                  <a:gd name="T1" fmla="*/ 2 h 238"/>
                  <a:gd name="T2" fmla="*/ 0 w 728"/>
                  <a:gd name="T3" fmla="*/ 238 h 238"/>
                  <a:gd name="T4" fmla="*/ 526 w 728"/>
                  <a:gd name="T5" fmla="*/ 238 h 238"/>
                  <a:gd name="T6" fmla="*/ 540 w 728"/>
                  <a:gd name="T7" fmla="*/ 226 h 238"/>
                  <a:gd name="T8" fmla="*/ 554 w 728"/>
                  <a:gd name="T9" fmla="*/ 211 h 238"/>
                  <a:gd name="T10" fmla="*/ 570 w 728"/>
                  <a:gd name="T11" fmla="*/ 196 h 238"/>
                  <a:gd name="T12" fmla="*/ 587 w 728"/>
                  <a:gd name="T13" fmla="*/ 180 h 238"/>
                  <a:gd name="T14" fmla="*/ 603 w 728"/>
                  <a:gd name="T15" fmla="*/ 162 h 238"/>
                  <a:gd name="T16" fmla="*/ 620 w 728"/>
                  <a:gd name="T17" fmla="*/ 144 h 238"/>
                  <a:gd name="T18" fmla="*/ 637 w 728"/>
                  <a:gd name="T19" fmla="*/ 127 h 238"/>
                  <a:gd name="T20" fmla="*/ 654 w 728"/>
                  <a:gd name="T21" fmla="*/ 108 h 238"/>
                  <a:gd name="T22" fmla="*/ 668 w 728"/>
                  <a:gd name="T23" fmla="*/ 91 h 238"/>
                  <a:gd name="T24" fmla="*/ 683 w 728"/>
                  <a:gd name="T25" fmla="*/ 74 h 238"/>
                  <a:gd name="T26" fmla="*/ 696 w 728"/>
                  <a:gd name="T27" fmla="*/ 60 h 238"/>
                  <a:gd name="T28" fmla="*/ 707 w 728"/>
                  <a:gd name="T29" fmla="*/ 46 h 238"/>
                  <a:gd name="T30" fmla="*/ 717 w 728"/>
                  <a:gd name="T31" fmla="*/ 34 h 238"/>
                  <a:gd name="T32" fmla="*/ 723 w 728"/>
                  <a:gd name="T33" fmla="*/ 26 h 238"/>
                  <a:gd name="T34" fmla="*/ 726 w 728"/>
                  <a:gd name="T35" fmla="*/ 19 h 238"/>
                  <a:gd name="T36" fmla="*/ 728 w 728"/>
                  <a:gd name="T37" fmla="*/ 15 h 238"/>
                  <a:gd name="T38" fmla="*/ 723 w 728"/>
                  <a:gd name="T39" fmla="*/ 13 h 238"/>
                  <a:gd name="T40" fmla="*/ 709 w 728"/>
                  <a:gd name="T41" fmla="*/ 11 h 238"/>
                  <a:gd name="T42" fmla="*/ 690 w 728"/>
                  <a:gd name="T43" fmla="*/ 9 h 238"/>
                  <a:gd name="T44" fmla="*/ 665 w 728"/>
                  <a:gd name="T45" fmla="*/ 8 h 238"/>
                  <a:gd name="T46" fmla="*/ 634 w 728"/>
                  <a:gd name="T47" fmla="*/ 6 h 238"/>
                  <a:gd name="T48" fmla="*/ 599 w 728"/>
                  <a:gd name="T49" fmla="*/ 5 h 238"/>
                  <a:gd name="T50" fmla="*/ 560 w 728"/>
                  <a:gd name="T51" fmla="*/ 4 h 238"/>
                  <a:gd name="T52" fmla="*/ 520 w 728"/>
                  <a:gd name="T53" fmla="*/ 3 h 238"/>
                  <a:gd name="T54" fmla="*/ 478 w 728"/>
                  <a:gd name="T55" fmla="*/ 2 h 238"/>
                  <a:gd name="T56" fmla="*/ 435 w 728"/>
                  <a:gd name="T57" fmla="*/ 2 h 238"/>
                  <a:gd name="T58" fmla="*/ 394 w 728"/>
                  <a:gd name="T59" fmla="*/ 0 h 238"/>
                  <a:gd name="T60" fmla="*/ 354 w 728"/>
                  <a:gd name="T61" fmla="*/ 0 h 238"/>
                  <a:gd name="T62" fmla="*/ 315 w 728"/>
                  <a:gd name="T63" fmla="*/ 0 h 238"/>
                  <a:gd name="T64" fmla="*/ 280 w 728"/>
                  <a:gd name="T65" fmla="*/ 0 h 238"/>
                  <a:gd name="T66" fmla="*/ 250 w 728"/>
                  <a:gd name="T67" fmla="*/ 2 h 238"/>
                  <a:gd name="T68" fmla="*/ 224 w 728"/>
                  <a:gd name="T69" fmla="*/ 2 h 2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8" h="238">
                    <a:moveTo>
                      <a:pt x="224" y="2"/>
                    </a:moveTo>
                    <a:lnTo>
                      <a:pt x="0" y="238"/>
                    </a:lnTo>
                    <a:lnTo>
                      <a:pt x="526" y="238"/>
                    </a:lnTo>
                    <a:lnTo>
                      <a:pt x="540" y="226"/>
                    </a:lnTo>
                    <a:lnTo>
                      <a:pt x="554" y="211"/>
                    </a:lnTo>
                    <a:lnTo>
                      <a:pt x="570" y="196"/>
                    </a:lnTo>
                    <a:lnTo>
                      <a:pt x="587" y="180"/>
                    </a:lnTo>
                    <a:lnTo>
                      <a:pt x="603" y="162"/>
                    </a:lnTo>
                    <a:lnTo>
                      <a:pt x="620" y="144"/>
                    </a:lnTo>
                    <a:lnTo>
                      <a:pt x="637" y="127"/>
                    </a:lnTo>
                    <a:lnTo>
                      <a:pt x="654" y="108"/>
                    </a:lnTo>
                    <a:lnTo>
                      <a:pt x="668" y="91"/>
                    </a:lnTo>
                    <a:lnTo>
                      <a:pt x="683" y="74"/>
                    </a:lnTo>
                    <a:lnTo>
                      <a:pt x="696" y="60"/>
                    </a:lnTo>
                    <a:lnTo>
                      <a:pt x="707" y="46"/>
                    </a:lnTo>
                    <a:lnTo>
                      <a:pt x="717" y="34"/>
                    </a:lnTo>
                    <a:lnTo>
                      <a:pt x="723" y="26"/>
                    </a:lnTo>
                    <a:lnTo>
                      <a:pt x="726" y="19"/>
                    </a:lnTo>
                    <a:lnTo>
                      <a:pt x="728" y="15"/>
                    </a:lnTo>
                    <a:lnTo>
                      <a:pt x="723" y="13"/>
                    </a:lnTo>
                    <a:lnTo>
                      <a:pt x="709" y="11"/>
                    </a:lnTo>
                    <a:lnTo>
                      <a:pt x="690" y="9"/>
                    </a:lnTo>
                    <a:lnTo>
                      <a:pt x="665" y="8"/>
                    </a:lnTo>
                    <a:lnTo>
                      <a:pt x="634" y="6"/>
                    </a:lnTo>
                    <a:lnTo>
                      <a:pt x="599" y="5"/>
                    </a:lnTo>
                    <a:lnTo>
                      <a:pt x="560" y="4"/>
                    </a:lnTo>
                    <a:lnTo>
                      <a:pt x="520" y="3"/>
                    </a:lnTo>
                    <a:lnTo>
                      <a:pt x="478" y="2"/>
                    </a:lnTo>
                    <a:lnTo>
                      <a:pt x="435" y="2"/>
                    </a:lnTo>
                    <a:lnTo>
                      <a:pt x="394" y="0"/>
                    </a:lnTo>
                    <a:lnTo>
                      <a:pt x="354" y="0"/>
                    </a:lnTo>
                    <a:lnTo>
                      <a:pt x="315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24" y="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Freeform 39"/>
              <p:cNvSpPr>
                <a:spLocks/>
              </p:cNvSpPr>
              <p:nvPr/>
            </p:nvSpPr>
            <p:spPr bwMode="auto">
              <a:xfrm>
                <a:off x="720" y="1493"/>
                <a:ext cx="672" cy="222"/>
              </a:xfrm>
              <a:custGeom>
                <a:avLst/>
                <a:gdLst>
                  <a:gd name="T0" fmla="*/ 210 w 672"/>
                  <a:gd name="T1" fmla="*/ 1 h 222"/>
                  <a:gd name="T2" fmla="*/ 0 w 672"/>
                  <a:gd name="T3" fmla="*/ 222 h 222"/>
                  <a:gd name="T4" fmla="*/ 486 w 672"/>
                  <a:gd name="T5" fmla="*/ 222 h 222"/>
                  <a:gd name="T6" fmla="*/ 513 w 672"/>
                  <a:gd name="T7" fmla="*/ 197 h 222"/>
                  <a:gd name="T8" fmla="*/ 543 w 672"/>
                  <a:gd name="T9" fmla="*/ 166 h 222"/>
                  <a:gd name="T10" fmla="*/ 575 w 672"/>
                  <a:gd name="T11" fmla="*/ 135 h 222"/>
                  <a:gd name="T12" fmla="*/ 605 w 672"/>
                  <a:gd name="T13" fmla="*/ 102 h 222"/>
                  <a:gd name="T14" fmla="*/ 632 w 672"/>
                  <a:gd name="T15" fmla="*/ 72 h 222"/>
                  <a:gd name="T16" fmla="*/ 654 w 672"/>
                  <a:gd name="T17" fmla="*/ 46 h 222"/>
                  <a:gd name="T18" fmla="*/ 668 w 672"/>
                  <a:gd name="T19" fmla="*/ 27 h 222"/>
                  <a:gd name="T20" fmla="*/ 672 w 672"/>
                  <a:gd name="T21" fmla="*/ 17 h 222"/>
                  <a:gd name="T22" fmla="*/ 667 w 672"/>
                  <a:gd name="T23" fmla="*/ 15 h 222"/>
                  <a:gd name="T24" fmla="*/ 656 w 672"/>
                  <a:gd name="T25" fmla="*/ 12 h 222"/>
                  <a:gd name="T26" fmla="*/ 638 w 672"/>
                  <a:gd name="T27" fmla="*/ 10 h 222"/>
                  <a:gd name="T28" fmla="*/ 615 w 672"/>
                  <a:gd name="T29" fmla="*/ 9 h 222"/>
                  <a:gd name="T30" fmla="*/ 587 w 672"/>
                  <a:gd name="T31" fmla="*/ 7 h 222"/>
                  <a:gd name="T32" fmla="*/ 555 w 672"/>
                  <a:gd name="T33" fmla="*/ 5 h 222"/>
                  <a:gd name="T34" fmla="*/ 520 w 672"/>
                  <a:gd name="T35" fmla="*/ 4 h 222"/>
                  <a:gd name="T36" fmla="*/ 484 w 672"/>
                  <a:gd name="T37" fmla="*/ 3 h 222"/>
                  <a:gd name="T38" fmla="*/ 445 w 672"/>
                  <a:gd name="T39" fmla="*/ 1 h 222"/>
                  <a:gd name="T40" fmla="*/ 406 w 672"/>
                  <a:gd name="T41" fmla="*/ 1 h 222"/>
                  <a:gd name="T42" fmla="*/ 369 w 672"/>
                  <a:gd name="T43" fmla="*/ 0 h 222"/>
                  <a:gd name="T44" fmla="*/ 331 w 672"/>
                  <a:gd name="T45" fmla="*/ 0 h 222"/>
                  <a:gd name="T46" fmla="*/ 296 w 672"/>
                  <a:gd name="T47" fmla="*/ 0 h 222"/>
                  <a:gd name="T48" fmla="*/ 263 w 672"/>
                  <a:gd name="T49" fmla="*/ 0 h 222"/>
                  <a:gd name="T50" fmla="*/ 234 w 672"/>
                  <a:gd name="T51" fmla="*/ 1 h 222"/>
                  <a:gd name="T52" fmla="*/ 210 w 672"/>
                  <a:gd name="T53" fmla="*/ 1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72" h="222">
                    <a:moveTo>
                      <a:pt x="210" y="1"/>
                    </a:moveTo>
                    <a:lnTo>
                      <a:pt x="0" y="222"/>
                    </a:lnTo>
                    <a:lnTo>
                      <a:pt x="486" y="222"/>
                    </a:lnTo>
                    <a:lnTo>
                      <a:pt x="513" y="197"/>
                    </a:lnTo>
                    <a:lnTo>
                      <a:pt x="543" y="166"/>
                    </a:lnTo>
                    <a:lnTo>
                      <a:pt x="575" y="135"/>
                    </a:lnTo>
                    <a:lnTo>
                      <a:pt x="605" y="102"/>
                    </a:lnTo>
                    <a:lnTo>
                      <a:pt x="632" y="72"/>
                    </a:lnTo>
                    <a:lnTo>
                      <a:pt x="654" y="46"/>
                    </a:lnTo>
                    <a:lnTo>
                      <a:pt x="668" y="27"/>
                    </a:lnTo>
                    <a:lnTo>
                      <a:pt x="672" y="17"/>
                    </a:lnTo>
                    <a:lnTo>
                      <a:pt x="667" y="15"/>
                    </a:lnTo>
                    <a:lnTo>
                      <a:pt x="656" y="12"/>
                    </a:lnTo>
                    <a:lnTo>
                      <a:pt x="638" y="10"/>
                    </a:lnTo>
                    <a:lnTo>
                      <a:pt x="615" y="9"/>
                    </a:lnTo>
                    <a:lnTo>
                      <a:pt x="587" y="7"/>
                    </a:lnTo>
                    <a:lnTo>
                      <a:pt x="555" y="5"/>
                    </a:lnTo>
                    <a:lnTo>
                      <a:pt x="520" y="4"/>
                    </a:lnTo>
                    <a:lnTo>
                      <a:pt x="484" y="3"/>
                    </a:lnTo>
                    <a:lnTo>
                      <a:pt x="445" y="1"/>
                    </a:lnTo>
                    <a:lnTo>
                      <a:pt x="406" y="1"/>
                    </a:lnTo>
                    <a:lnTo>
                      <a:pt x="369" y="0"/>
                    </a:lnTo>
                    <a:lnTo>
                      <a:pt x="331" y="0"/>
                    </a:lnTo>
                    <a:lnTo>
                      <a:pt x="296" y="0"/>
                    </a:lnTo>
                    <a:lnTo>
                      <a:pt x="263" y="0"/>
                    </a:lnTo>
                    <a:lnTo>
                      <a:pt x="234" y="1"/>
                    </a:lnTo>
                    <a:lnTo>
                      <a:pt x="210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Freeform 40"/>
              <p:cNvSpPr>
                <a:spLocks/>
              </p:cNvSpPr>
              <p:nvPr/>
            </p:nvSpPr>
            <p:spPr bwMode="auto">
              <a:xfrm>
                <a:off x="720" y="1510"/>
                <a:ext cx="614" cy="205"/>
              </a:xfrm>
              <a:custGeom>
                <a:avLst/>
                <a:gdLst>
                  <a:gd name="T0" fmla="*/ 194 w 614"/>
                  <a:gd name="T1" fmla="*/ 0 h 205"/>
                  <a:gd name="T2" fmla="*/ 0 w 614"/>
                  <a:gd name="T3" fmla="*/ 205 h 205"/>
                  <a:gd name="T4" fmla="*/ 446 w 614"/>
                  <a:gd name="T5" fmla="*/ 205 h 205"/>
                  <a:gd name="T6" fmla="*/ 472 w 614"/>
                  <a:gd name="T7" fmla="*/ 181 h 205"/>
                  <a:gd name="T8" fmla="*/ 500 w 614"/>
                  <a:gd name="T9" fmla="*/ 153 h 205"/>
                  <a:gd name="T10" fmla="*/ 528 w 614"/>
                  <a:gd name="T11" fmla="*/ 124 h 205"/>
                  <a:gd name="T12" fmla="*/ 555 w 614"/>
                  <a:gd name="T13" fmla="*/ 95 h 205"/>
                  <a:gd name="T14" fmla="*/ 578 w 614"/>
                  <a:gd name="T15" fmla="*/ 67 h 205"/>
                  <a:gd name="T16" fmla="*/ 598 w 614"/>
                  <a:gd name="T17" fmla="*/ 44 h 205"/>
                  <a:gd name="T18" fmla="*/ 610 w 614"/>
                  <a:gd name="T19" fmla="*/ 27 h 205"/>
                  <a:gd name="T20" fmla="*/ 614 w 614"/>
                  <a:gd name="T21" fmla="*/ 17 h 205"/>
                  <a:gd name="T22" fmla="*/ 610 w 614"/>
                  <a:gd name="T23" fmla="*/ 15 h 205"/>
                  <a:gd name="T24" fmla="*/ 599 w 614"/>
                  <a:gd name="T25" fmla="*/ 12 h 205"/>
                  <a:gd name="T26" fmla="*/ 583 w 614"/>
                  <a:gd name="T27" fmla="*/ 10 h 205"/>
                  <a:gd name="T28" fmla="*/ 563 w 614"/>
                  <a:gd name="T29" fmla="*/ 9 h 205"/>
                  <a:gd name="T30" fmla="*/ 538 w 614"/>
                  <a:gd name="T31" fmla="*/ 6 h 205"/>
                  <a:gd name="T32" fmla="*/ 509 w 614"/>
                  <a:gd name="T33" fmla="*/ 5 h 205"/>
                  <a:gd name="T34" fmla="*/ 479 w 614"/>
                  <a:gd name="T35" fmla="*/ 4 h 205"/>
                  <a:gd name="T36" fmla="*/ 446 w 614"/>
                  <a:gd name="T37" fmla="*/ 3 h 205"/>
                  <a:gd name="T38" fmla="*/ 411 w 614"/>
                  <a:gd name="T39" fmla="*/ 1 h 205"/>
                  <a:gd name="T40" fmla="*/ 376 w 614"/>
                  <a:gd name="T41" fmla="*/ 1 h 205"/>
                  <a:gd name="T42" fmla="*/ 342 w 614"/>
                  <a:gd name="T43" fmla="*/ 0 h 205"/>
                  <a:gd name="T44" fmla="*/ 308 w 614"/>
                  <a:gd name="T45" fmla="*/ 0 h 205"/>
                  <a:gd name="T46" fmla="*/ 275 w 614"/>
                  <a:gd name="T47" fmla="*/ 0 h 205"/>
                  <a:gd name="T48" fmla="*/ 245 w 614"/>
                  <a:gd name="T49" fmla="*/ 0 h 205"/>
                  <a:gd name="T50" fmla="*/ 218 w 614"/>
                  <a:gd name="T51" fmla="*/ 0 h 205"/>
                  <a:gd name="T52" fmla="*/ 194 w 614"/>
                  <a:gd name="T53" fmla="*/ 0 h 2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14" h="205">
                    <a:moveTo>
                      <a:pt x="194" y="0"/>
                    </a:moveTo>
                    <a:lnTo>
                      <a:pt x="0" y="205"/>
                    </a:lnTo>
                    <a:lnTo>
                      <a:pt x="446" y="205"/>
                    </a:lnTo>
                    <a:lnTo>
                      <a:pt x="472" y="181"/>
                    </a:lnTo>
                    <a:lnTo>
                      <a:pt x="500" y="153"/>
                    </a:lnTo>
                    <a:lnTo>
                      <a:pt x="528" y="124"/>
                    </a:lnTo>
                    <a:lnTo>
                      <a:pt x="555" y="95"/>
                    </a:lnTo>
                    <a:lnTo>
                      <a:pt x="578" y="67"/>
                    </a:lnTo>
                    <a:lnTo>
                      <a:pt x="598" y="44"/>
                    </a:lnTo>
                    <a:lnTo>
                      <a:pt x="610" y="27"/>
                    </a:lnTo>
                    <a:lnTo>
                      <a:pt x="614" y="17"/>
                    </a:lnTo>
                    <a:lnTo>
                      <a:pt x="610" y="15"/>
                    </a:lnTo>
                    <a:lnTo>
                      <a:pt x="599" y="12"/>
                    </a:lnTo>
                    <a:lnTo>
                      <a:pt x="583" y="10"/>
                    </a:lnTo>
                    <a:lnTo>
                      <a:pt x="563" y="9"/>
                    </a:lnTo>
                    <a:lnTo>
                      <a:pt x="538" y="6"/>
                    </a:lnTo>
                    <a:lnTo>
                      <a:pt x="509" y="5"/>
                    </a:lnTo>
                    <a:lnTo>
                      <a:pt x="479" y="4"/>
                    </a:lnTo>
                    <a:lnTo>
                      <a:pt x="446" y="3"/>
                    </a:lnTo>
                    <a:lnTo>
                      <a:pt x="411" y="1"/>
                    </a:lnTo>
                    <a:lnTo>
                      <a:pt x="376" y="1"/>
                    </a:lnTo>
                    <a:lnTo>
                      <a:pt x="342" y="0"/>
                    </a:lnTo>
                    <a:lnTo>
                      <a:pt x="308" y="0"/>
                    </a:lnTo>
                    <a:lnTo>
                      <a:pt x="275" y="0"/>
                    </a:lnTo>
                    <a:lnTo>
                      <a:pt x="245" y="0"/>
                    </a:lnTo>
                    <a:lnTo>
                      <a:pt x="218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Freeform 41"/>
              <p:cNvSpPr>
                <a:spLocks/>
              </p:cNvSpPr>
              <p:nvPr/>
            </p:nvSpPr>
            <p:spPr bwMode="auto">
              <a:xfrm>
                <a:off x="720" y="1526"/>
                <a:ext cx="557" cy="189"/>
              </a:xfrm>
              <a:custGeom>
                <a:avLst/>
                <a:gdLst>
                  <a:gd name="T0" fmla="*/ 178 w 557"/>
                  <a:gd name="T1" fmla="*/ 1 h 189"/>
                  <a:gd name="T2" fmla="*/ 0 w 557"/>
                  <a:gd name="T3" fmla="*/ 189 h 189"/>
                  <a:gd name="T4" fmla="*/ 407 w 557"/>
                  <a:gd name="T5" fmla="*/ 189 h 189"/>
                  <a:gd name="T6" fmla="*/ 432 w 557"/>
                  <a:gd name="T7" fmla="*/ 167 h 189"/>
                  <a:gd name="T8" fmla="*/ 457 w 557"/>
                  <a:gd name="T9" fmla="*/ 142 h 189"/>
                  <a:gd name="T10" fmla="*/ 483 w 557"/>
                  <a:gd name="T11" fmla="*/ 115 h 189"/>
                  <a:gd name="T12" fmla="*/ 506 w 557"/>
                  <a:gd name="T13" fmla="*/ 88 h 189"/>
                  <a:gd name="T14" fmla="*/ 528 w 557"/>
                  <a:gd name="T15" fmla="*/ 64 h 189"/>
                  <a:gd name="T16" fmla="*/ 543 w 557"/>
                  <a:gd name="T17" fmla="*/ 44 h 189"/>
                  <a:gd name="T18" fmla="*/ 554 w 557"/>
                  <a:gd name="T19" fmla="*/ 28 h 189"/>
                  <a:gd name="T20" fmla="*/ 557 w 557"/>
                  <a:gd name="T21" fmla="*/ 19 h 189"/>
                  <a:gd name="T22" fmla="*/ 553 w 557"/>
                  <a:gd name="T23" fmla="*/ 17 h 189"/>
                  <a:gd name="T24" fmla="*/ 543 w 557"/>
                  <a:gd name="T25" fmla="*/ 14 h 189"/>
                  <a:gd name="T26" fmla="*/ 530 w 557"/>
                  <a:gd name="T27" fmla="*/ 12 h 189"/>
                  <a:gd name="T28" fmla="*/ 511 w 557"/>
                  <a:gd name="T29" fmla="*/ 10 h 189"/>
                  <a:gd name="T30" fmla="*/ 489 w 557"/>
                  <a:gd name="T31" fmla="*/ 8 h 189"/>
                  <a:gd name="T32" fmla="*/ 464 w 557"/>
                  <a:gd name="T33" fmla="*/ 6 h 189"/>
                  <a:gd name="T34" fmla="*/ 437 w 557"/>
                  <a:gd name="T35" fmla="*/ 5 h 189"/>
                  <a:gd name="T36" fmla="*/ 407 w 557"/>
                  <a:gd name="T37" fmla="*/ 4 h 189"/>
                  <a:gd name="T38" fmla="*/ 376 w 557"/>
                  <a:gd name="T39" fmla="*/ 2 h 189"/>
                  <a:gd name="T40" fmla="*/ 346 w 557"/>
                  <a:gd name="T41" fmla="*/ 1 h 189"/>
                  <a:gd name="T42" fmla="*/ 314 w 557"/>
                  <a:gd name="T43" fmla="*/ 1 h 189"/>
                  <a:gd name="T44" fmla="*/ 284 w 557"/>
                  <a:gd name="T45" fmla="*/ 0 h 189"/>
                  <a:gd name="T46" fmla="*/ 253 w 557"/>
                  <a:gd name="T47" fmla="*/ 0 h 189"/>
                  <a:gd name="T48" fmla="*/ 226 w 557"/>
                  <a:gd name="T49" fmla="*/ 0 h 189"/>
                  <a:gd name="T50" fmla="*/ 200 w 557"/>
                  <a:gd name="T51" fmla="*/ 1 h 189"/>
                  <a:gd name="T52" fmla="*/ 178 w 557"/>
                  <a:gd name="T53" fmla="*/ 1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57" h="189">
                    <a:moveTo>
                      <a:pt x="178" y="1"/>
                    </a:moveTo>
                    <a:lnTo>
                      <a:pt x="0" y="189"/>
                    </a:lnTo>
                    <a:lnTo>
                      <a:pt x="407" y="189"/>
                    </a:lnTo>
                    <a:lnTo>
                      <a:pt x="432" y="167"/>
                    </a:lnTo>
                    <a:lnTo>
                      <a:pt x="457" y="142"/>
                    </a:lnTo>
                    <a:lnTo>
                      <a:pt x="483" y="115"/>
                    </a:lnTo>
                    <a:lnTo>
                      <a:pt x="506" y="88"/>
                    </a:lnTo>
                    <a:lnTo>
                      <a:pt x="528" y="64"/>
                    </a:lnTo>
                    <a:lnTo>
                      <a:pt x="543" y="44"/>
                    </a:lnTo>
                    <a:lnTo>
                      <a:pt x="554" y="28"/>
                    </a:lnTo>
                    <a:lnTo>
                      <a:pt x="557" y="19"/>
                    </a:lnTo>
                    <a:lnTo>
                      <a:pt x="553" y="17"/>
                    </a:lnTo>
                    <a:lnTo>
                      <a:pt x="543" y="14"/>
                    </a:lnTo>
                    <a:lnTo>
                      <a:pt x="530" y="12"/>
                    </a:lnTo>
                    <a:lnTo>
                      <a:pt x="511" y="10"/>
                    </a:lnTo>
                    <a:lnTo>
                      <a:pt x="489" y="8"/>
                    </a:lnTo>
                    <a:lnTo>
                      <a:pt x="464" y="6"/>
                    </a:lnTo>
                    <a:lnTo>
                      <a:pt x="437" y="5"/>
                    </a:lnTo>
                    <a:lnTo>
                      <a:pt x="407" y="4"/>
                    </a:lnTo>
                    <a:lnTo>
                      <a:pt x="376" y="2"/>
                    </a:lnTo>
                    <a:lnTo>
                      <a:pt x="346" y="1"/>
                    </a:lnTo>
                    <a:lnTo>
                      <a:pt x="314" y="1"/>
                    </a:lnTo>
                    <a:lnTo>
                      <a:pt x="284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200" y="1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Freeform 42"/>
              <p:cNvSpPr>
                <a:spLocks/>
              </p:cNvSpPr>
              <p:nvPr/>
            </p:nvSpPr>
            <p:spPr bwMode="auto">
              <a:xfrm>
                <a:off x="720" y="1542"/>
                <a:ext cx="498" cy="173"/>
              </a:xfrm>
              <a:custGeom>
                <a:avLst/>
                <a:gdLst>
                  <a:gd name="T0" fmla="*/ 164 w 498"/>
                  <a:gd name="T1" fmla="*/ 1 h 173"/>
                  <a:gd name="T2" fmla="*/ 0 w 498"/>
                  <a:gd name="T3" fmla="*/ 173 h 173"/>
                  <a:gd name="T4" fmla="*/ 369 w 498"/>
                  <a:gd name="T5" fmla="*/ 173 h 173"/>
                  <a:gd name="T6" fmla="*/ 391 w 498"/>
                  <a:gd name="T7" fmla="*/ 152 h 173"/>
                  <a:gd name="T8" fmla="*/ 414 w 498"/>
                  <a:gd name="T9" fmla="*/ 129 h 173"/>
                  <a:gd name="T10" fmla="*/ 435 w 498"/>
                  <a:gd name="T11" fmla="*/ 106 h 173"/>
                  <a:gd name="T12" fmla="*/ 456 w 498"/>
                  <a:gd name="T13" fmla="*/ 83 h 173"/>
                  <a:gd name="T14" fmla="*/ 474 w 498"/>
                  <a:gd name="T15" fmla="*/ 62 h 173"/>
                  <a:gd name="T16" fmla="*/ 488 w 498"/>
                  <a:gd name="T17" fmla="*/ 43 h 173"/>
                  <a:gd name="T18" fmla="*/ 496 w 498"/>
                  <a:gd name="T19" fmla="*/ 30 h 173"/>
                  <a:gd name="T20" fmla="*/ 498 w 498"/>
                  <a:gd name="T21" fmla="*/ 22 h 173"/>
                  <a:gd name="T22" fmla="*/ 495 w 498"/>
                  <a:gd name="T23" fmla="*/ 19 h 173"/>
                  <a:gd name="T24" fmla="*/ 488 w 498"/>
                  <a:gd name="T25" fmla="*/ 15 h 173"/>
                  <a:gd name="T26" fmla="*/ 474 w 498"/>
                  <a:gd name="T27" fmla="*/ 13 h 173"/>
                  <a:gd name="T28" fmla="*/ 458 w 498"/>
                  <a:gd name="T29" fmla="*/ 11 h 173"/>
                  <a:gd name="T30" fmla="*/ 440 w 498"/>
                  <a:gd name="T31" fmla="*/ 9 h 173"/>
                  <a:gd name="T32" fmla="*/ 418 w 498"/>
                  <a:gd name="T33" fmla="*/ 7 h 173"/>
                  <a:gd name="T34" fmla="*/ 394 w 498"/>
                  <a:gd name="T35" fmla="*/ 6 h 173"/>
                  <a:gd name="T36" fmla="*/ 369 w 498"/>
                  <a:gd name="T37" fmla="*/ 3 h 173"/>
                  <a:gd name="T38" fmla="*/ 342 w 498"/>
                  <a:gd name="T39" fmla="*/ 2 h 173"/>
                  <a:gd name="T40" fmla="*/ 314 w 498"/>
                  <a:gd name="T41" fmla="*/ 2 h 173"/>
                  <a:gd name="T42" fmla="*/ 286 w 498"/>
                  <a:gd name="T43" fmla="*/ 1 h 173"/>
                  <a:gd name="T44" fmla="*/ 260 w 498"/>
                  <a:gd name="T45" fmla="*/ 1 h 173"/>
                  <a:gd name="T46" fmla="*/ 233 w 498"/>
                  <a:gd name="T47" fmla="*/ 0 h 173"/>
                  <a:gd name="T48" fmla="*/ 207 w 498"/>
                  <a:gd name="T49" fmla="*/ 0 h 173"/>
                  <a:gd name="T50" fmla="*/ 184 w 498"/>
                  <a:gd name="T51" fmla="*/ 1 h 173"/>
                  <a:gd name="T52" fmla="*/ 164 w 498"/>
                  <a:gd name="T53" fmla="*/ 1 h 1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8" h="173">
                    <a:moveTo>
                      <a:pt x="164" y="1"/>
                    </a:moveTo>
                    <a:lnTo>
                      <a:pt x="0" y="173"/>
                    </a:lnTo>
                    <a:lnTo>
                      <a:pt x="369" y="173"/>
                    </a:lnTo>
                    <a:lnTo>
                      <a:pt x="391" y="152"/>
                    </a:lnTo>
                    <a:lnTo>
                      <a:pt x="414" y="129"/>
                    </a:lnTo>
                    <a:lnTo>
                      <a:pt x="435" y="106"/>
                    </a:lnTo>
                    <a:lnTo>
                      <a:pt x="456" y="83"/>
                    </a:lnTo>
                    <a:lnTo>
                      <a:pt x="474" y="62"/>
                    </a:lnTo>
                    <a:lnTo>
                      <a:pt x="488" y="43"/>
                    </a:lnTo>
                    <a:lnTo>
                      <a:pt x="496" y="30"/>
                    </a:lnTo>
                    <a:lnTo>
                      <a:pt x="498" y="22"/>
                    </a:lnTo>
                    <a:lnTo>
                      <a:pt x="495" y="19"/>
                    </a:lnTo>
                    <a:lnTo>
                      <a:pt x="488" y="15"/>
                    </a:lnTo>
                    <a:lnTo>
                      <a:pt x="474" y="13"/>
                    </a:lnTo>
                    <a:lnTo>
                      <a:pt x="458" y="11"/>
                    </a:lnTo>
                    <a:lnTo>
                      <a:pt x="440" y="9"/>
                    </a:lnTo>
                    <a:lnTo>
                      <a:pt x="418" y="7"/>
                    </a:lnTo>
                    <a:lnTo>
                      <a:pt x="394" y="6"/>
                    </a:lnTo>
                    <a:lnTo>
                      <a:pt x="369" y="3"/>
                    </a:lnTo>
                    <a:lnTo>
                      <a:pt x="342" y="2"/>
                    </a:lnTo>
                    <a:lnTo>
                      <a:pt x="314" y="2"/>
                    </a:lnTo>
                    <a:lnTo>
                      <a:pt x="286" y="1"/>
                    </a:lnTo>
                    <a:lnTo>
                      <a:pt x="260" y="1"/>
                    </a:lnTo>
                    <a:lnTo>
                      <a:pt x="233" y="0"/>
                    </a:lnTo>
                    <a:lnTo>
                      <a:pt x="207" y="0"/>
                    </a:lnTo>
                    <a:lnTo>
                      <a:pt x="184" y="1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Freeform 43"/>
              <p:cNvSpPr>
                <a:spLocks/>
              </p:cNvSpPr>
              <p:nvPr/>
            </p:nvSpPr>
            <p:spPr bwMode="auto">
              <a:xfrm>
                <a:off x="720" y="1559"/>
                <a:ext cx="441" cy="156"/>
              </a:xfrm>
              <a:custGeom>
                <a:avLst/>
                <a:gdLst>
                  <a:gd name="T0" fmla="*/ 148 w 441"/>
                  <a:gd name="T1" fmla="*/ 0 h 156"/>
                  <a:gd name="T2" fmla="*/ 0 w 441"/>
                  <a:gd name="T3" fmla="*/ 156 h 156"/>
                  <a:gd name="T4" fmla="*/ 329 w 441"/>
                  <a:gd name="T5" fmla="*/ 156 h 156"/>
                  <a:gd name="T6" fmla="*/ 348 w 441"/>
                  <a:gd name="T7" fmla="*/ 138 h 156"/>
                  <a:gd name="T8" fmla="*/ 369 w 441"/>
                  <a:gd name="T9" fmla="*/ 117 h 156"/>
                  <a:gd name="T10" fmla="*/ 388 w 441"/>
                  <a:gd name="T11" fmla="*/ 97 h 156"/>
                  <a:gd name="T12" fmla="*/ 406 w 441"/>
                  <a:gd name="T13" fmla="*/ 77 h 156"/>
                  <a:gd name="T14" fmla="*/ 421 w 441"/>
                  <a:gd name="T15" fmla="*/ 58 h 156"/>
                  <a:gd name="T16" fmla="*/ 433 w 441"/>
                  <a:gd name="T17" fmla="*/ 42 h 156"/>
                  <a:gd name="T18" fmla="*/ 440 w 441"/>
                  <a:gd name="T19" fmla="*/ 30 h 156"/>
                  <a:gd name="T20" fmla="*/ 441 w 441"/>
                  <a:gd name="T21" fmla="*/ 21 h 156"/>
                  <a:gd name="T22" fmla="*/ 439 w 441"/>
                  <a:gd name="T23" fmla="*/ 19 h 156"/>
                  <a:gd name="T24" fmla="*/ 432 w 441"/>
                  <a:gd name="T25" fmla="*/ 15 h 156"/>
                  <a:gd name="T26" fmla="*/ 421 w 441"/>
                  <a:gd name="T27" fmla="*/ 13 h 156"/>
                  <a:gd name="T28" fmla="*/ 407 w 441"/>
                  <a:gd name="T29" fmla="*/ 11 h 156"/>
                  <a:gd name="T30" fmla="*/ 391 w 441"/>
                  <a:gd name="T31" fmla="*/ 9 h 156"/>
                  <a:gd name="T32" fmla="*/ 372 w 441"/>
                  <a:gd name="T33" fmla="*/ 7 h 156"/>
                  <a:gd name="T34" fmla="*/ 352 w 441"/>
                  <a:gd name="T35" fmla="*/ 6 h 156"/>
                  <a:gd name="T36" fmla="*/ 330 w 441"/>
                  <a:gd name="T37" fmla="*/ 3 h 156"/>
                  <a:gd name="T38" fmla="*/ 307 w 441"/>
                  <a:gd name="T39" fmla="*/ 2 h 156"/>
                  <a:gd name="T40" fmla="*/ 283 w 441"/>
                  <a:gd name="T41" fmla="*/ 1 h 156"/>
                  <a:gd name="T42" fmla="*/ 258 w 441"/>
                  <a:gd name="T43" fmla="*/ 1 h 156"/>
                  <a:gd name="T44" fmla="*/ 234 w 441"/>
                  <a:gd name="T45" fmla="*/ 0 h 156"/>
                  <a:gd name="T46" fmla="*/ 211 w 441"/>
                  <a:gd name="T47" fmla="*/ 0 h 156"/>
                  <a:gd name="T48" fmla="*/ 188 w 441"/>
                  <a:gd name="T49" fmla="*/ 0 h 156"/>
                  <a:gd name="T50" fmla="*/ 167 w 441"/>
                  <a:gd name="T51" fmla="*/ 0 h 156"/>
                  <a:gd name="T52" fmla="*/ 148 w 441"/>
                  <a:gd name="T53" fmla="*/ 0 h 1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41" h="156">
                    <a:moveTo>
                      <a:pt x="148" y="0"/>
                    </a:moveTo>
                    <a:lnTo>
                      <a:pt x="0" y="156"/>
                    </a:lnTo>
                    <a:lnTo>
                      <a:pt x="329" y="156"/>
                    </a:lnTo>
                    <a:lnTo>
                      <a:pt x="348" y="138"/>
                    </a:lnTo>
                    <a:lnTo>
                      <a:pt x="369" y="117"/>
                    </a:lnTo>
                    <a:lnTo>
                      <a:pt x="388" y="97"/>
                    </a:lnTo>
                    <a:lnTo>
                      <a:pt x="406" y="77"/>
                    </a:lnTo>
                    <a:lnTo>
                      <a:pt x="421" y="58"/>
                    </a:lnTo>
                    <a:lnTo>
                      <a:pt x="433" y="42"/>
                    </a:lnTo>
                    <a:lnTo>
                      <a:pt x="440" y="30"/>
                    </a:lnTo>
                    <a:lnTo>
                      <a:pt x="441" y="21"/>
                    </a:lnTo>
                    <a:lnTo>
                      <a:pt x="439" y="19"/>
                    </a:lnTo>
                    <a:lnTo>
                      <a:pt x="432" y="15"/>
                    </a:lnTo>
                    <a:lnTo>
                      <a:pt x="421" y="13"/>
                    </a:lnTo>
                    <a:lnTo>
                      <a:pt x="407" y="11"/>
                    </a:lnTo>
                    <a:lnTo>
                      <a:pt x="391" y="9"/>
                    </a:lnTo>
                    <a:lnTo>
                      <a:pt x="372" y="7"/>
                    </a:lnTo>
                    <a:lnTo>
                      <a:pt x="352" y="6"/>
                    </a:lnTo>
                    <a:lnTo>
                      <a:pt x="330" y="3"/>
                    </a:lnTo>
                    <a:lnTo>
                      <a:pt x="307" y="2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34" y="0"/>
                    </a:lnTo>
                    <a:lnTo>
                      <a:pt x="211" y="0"/>
                    </a:lnTo>
                    <a:lnTo>
                      <a:pt x="188" y="0"/>
                    </a:lnTo>
                    <a:lnTo>
                      <a:pt x="167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Freeform 44"/>
              <p:cNvSpPr>
                <a:spLocks/>
              </p:cNvSpPr>
              <p:nvPr/>
            </p:nvSpPr>
            <p:spPr bwMode="auto">
              <a:xfrm>
                <a:off x="720" y="1574"/>
                <a:ext cx="383" cy="141"/>
              </a:xfrm>
              <a:custGeom>
                <a:avLst/>
                <a:gdLst>
                  <a:gd name="T0" fmla="*/ 133 w 383"/>
                  <a:gd name="T1" fmla="*/ 0 h 141"/>
                  <a:gd name="T2" fmla="*/ 0 w 383"/>
                  <a:gd name="T3" fmla="*/ 141 h 141"/>
                  <a:gd name="T4" fmla="*/ 290 w 383"/>
                  <a:gd name="T5" fmla="*/ 141 h 141"/>
                  <a:gd name="T6" fmla="*/ 308 w 383"/>
                  <a:gd name="T7" fmla="*/ 124 h 141"/>
                  <a:gd name="T8" fmla="*/ 325 w 383"/>
                  <a:gd name="T9" fmla="*/ 107 h 141"/>
                  <a:gd name="T10" fmla="*/ 342 w 383"/>
                  <a:gd name="T11" fmla="*/ 89 h 141"/>
                  <a:gd name="T12" fmla="*/ 357 w 383"/>
                  <a:gd name="T13" fmla="*/ 72 h 141"/>
                  <a:gd name="T14" fmla="*/ 369 w 383"/>
                  <a:gd name="T15" fmla="*/ 56 h 141"/>
                  <a:gd name="T16" fmla="*/ 377 w 383"/>
                  <a:gd name="T17" fmla="*/ 43 h 141"/>
                  <a:gd name="T18" fmla="*/ 382 w 383"/>
                  <a:gd name="T19" fmla="*/ 32 h 141"/>
                  <a:gd name="T20" fmla="*/ 383 w 383"/>
                  <a:gd name="T21" fmla="*/ 25 h 141"/>
                  <a:gd name="T22" fmla="*/ 381 w 383"/>
                  <a:gd name="T23" fmla="*/ 21 h 141"/>
                  <a:gd name="T24" fmla="*/ 375 w 383"/>
                  <a:gd name="T25" fmla="*/ 19 h 141"/>
                  <a:gd name="T26" fmla="*/ 366 w 383"/>
                  <a:gd name="T27" fmla="*/ 16 h 141"/>
                  <a:gd name="T28" fmla="*/ 354 w 383"/>
                  <a:gd name="T29" fmla="*/ 14 h 141"/>
                  <a:gd name="T30" fmla="*/ 341 w 383"/>
                  <a:gd name="T31" fmla="*/ 11 h 141"/>
                  <a:gd name="T32" fmla="*/ 325 w 383"/>
                  <a:gd name="T33" fmla="*/ 9 h 141"/>
                  <a:gd name="T34" fmla="*/ 308 w 383"/>
                  <a:gd name="T35" fmla="*/ 6 h 141"/>
                  <a:gd name="T36" fmla="*/ 290 w 383"/>
                  <a:gd name="T37" fmla="*/ 5 h 141"/>
                  <a:gd name="T38" fmla="*/ 270 w 383"/>
                  <a:gd name="T39" fmla="*/ 4 h 141"/>
                  <a:gd name="T40" fmla="*/ 250 w 383"/>
                  <a:gd name="T41" fmla="*/ 3 h 141"/>
                  <a:gd name="T42" fmla="*/ 229 w 383"/>
                  <a:gd name="T43" fmla="*/ 2 h 141"/>
                  <a:gd name="T44" fmla="*/ 209 w 383"/>
                  <a:gd name="T45" fmla="*/ 0 h 141"/>
                  <a:gd name="T46" fmla="*/ 189 w 383"/>
                  <a:gd name="T47" fmla="*/ 0 h 141"/>
                  <a:gd name="T48" fmla="*/ 170 w 383"/>
                  <a:gd name="T49" fmla="*/ 0 h 141"/>
                  <a:gd name="T50" fmla="*/ 150 w 383"/>
                  <a:gd name="T51" fmla="*/ 0 h 141"/>
                  <a:gd name="T52" fmla="*/ 133 w 383"/>
                  <a:gd name="T53" fmla="*/ 0 h 1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83" h="141">
                    <a:moveTo>
                      <a:pt x="133" y="0"/>
                    </a:moveTo>
                    <a:lnTo>
                      <a:pt x="0" y="141"/>
                    </a:lnTo>
                    <a:lnTo>
                      <a:pt x="290" y="141"/>
                    </a:lnTo>
                    <a:lnTo>
                      <a:pt x="308" y="124"/>
                    </a:lnTo>
                    <a:lnTo>
                      <a:pt x="325" y="107"/>
                    </a:lnTo>
                    <a:lnTo>
                      <a:pt x="342" y="89"/>
                    </a:lnTo>
                    <a:lnTo>
                      <a:pt x="357" y="72"/>
                    </a:lnTo>
                    <a:lnTo>
                      <a:pt x="369" y="56"/>
                    </a:lnTo>
                    <a:lnTo>
                      <a:pt x="377" y="43"/>
                    </a:lnTo>
                    <a:lnTo>
                      <a:pt x="382" y="32"/>
                    </a:lnTo>
                    <a:lnTo>
                      <a:pt x="383" y="25"/>
                    </a:lnTo>
                    <a:lnTo>
                      <a:pt x="381" y="21"/>
                    </a:lnTo>
                    <a:lnTo>
                      <a:pt x="375" y="19"/>
                    </a:lnTo>
                    <a:lnTo>
                      <a:pt x="366" y="16"/>
                    </a:lnTo>
                    <a:lnTo>
                      <a:pt x="354" y="14"/>
                    </a:lnTo>
                    <a:lnTo>
                      <a:pt x="341" y="11"/>
                    </a:lnTo>
                    <a:lnTo>
                      <a:pt x="325" y="9"/>
                    </a:lnTo>
                    <a:lnTo>
                      <a:pt x="308" y="6"/>
                    </a:lnTo>
                    <a:lnTo>
                      <a:pt x="290" y="5"/>
                    </a:lnTo>
                    <a:lnTo>
                      <a:pt x="270" y="4"/>
                    </a:lnTo>
                    <a:lnTo>
                      <a:pt x="250" y="3"/>
                    </a:lnTo>
                    <a:lnTo>
                      <a:pt x="229" y="2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70" y="0"/>
                    </a:lnTo>
                    <a:lnTo>
                      <a:pt x="150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Freeform 45"/>
              <p:cNvSpPr>
                <a:spLocks/>
              </p:cNvSpPr>
              <p:nvPr/>
            </p:nvSpPr>
            <p:spPr bwMode="auto">
              <a:xfrm>
                <a:off x="720" y="1590"/>
                <a:ext cx="326" cy="125"/>
              </a:xfrm>
              <a:custGeom>
                <a:avLst/>
                <a:gdLst>
                  <a:gd name="T0" fmla="*/ 251 w 326"/>
                  <a:gd name="T1" fmla="*/ 125 h 125"/>
                  <a:gd name="T2" fmla="*/ 266 w 326"/>
                  <a:gd name="T3" fmla="*/ 111 h 125"/>
                  <a:gd name="T4" fmla="*/ 280 w 326"/>
                  <a:gd name="T5" fmla="*/ 96 h 125"/>
                  <a:gd name="T6" fmla="*/ 293 w 326"/>
                  <a:gd name="T7" fmla="*/ 81 h 125"/>
                  <a:gd name="T8" fmla="*/ 306 w 326"/>
                  <a:gd name="T9" fmla="*/ 67 h 125"/>
                  <a:gd name="T10" fmla="*/ 314 w 326"/>
                  <a:gd name="T11" fmla="*/ 54 h 125"/>
                  <a:gd name="T12" fmla="*/ 321 w 326"/>
                  <a:gd name="T13" fmla="*/ 43 h 125"/>
                  <a:gd name="T14" fmla="*/ 326 w 326"/>
                  <a:gd name="T15" fmla="*/ 33 h 125"/>
                  <a:gd name="T16" fmla="*/ 326 w 326"/>
                  <a:gd name="T17" fmla="*/ 26 h 125"/>
                  <a:gd name="T18" fmla="*/ 324 w 326"/>
                  <a:gd name="T19" fmla="*/ 22 h 125"/>
                  <a:gd name="T20" fmla="*/ 319 w 326"/>
                  <a:gd name="T21" fmla="*/ 20 h 125"/>
                  <a:gd name="T22" fmla="*/ 312 w 326"/>
                  <a:gd name="T23" fmla="*/ 17 h 125"/>
                  <a:gd name="T24" fmla="*/ 303 w 326"/>
                  <a:gd name="T25" fmla="*/ 15 h 125"/>
                  <a:gd name="T26" fmla="*/ 292 w 326"/>
                  <a:gd name="T27" fmla="*/ 12 h 125"/>
                  <a:gd name="T28" fmla="*/ 279 w 326"/>
                  <a:gd name="T29" fmla="*/ 10 h 125"/>
                  <a:gd name="T30" fmla="*/ 266 w 326"/>
                  <a:gd name="T31" fmla="*/ 7 h 125"/>
                  <a:gd name="T32" fmla="*/ 250 w 326"/>
                  <a:gd name="T33" fmla="*/ 6 h 125"/>
                  <a:gd name="T34" fmla="*/ 234 w 326"/>
                  <a:gd name="T35" fmla="*/ 5 h 125"/>
                  <a:gd name="T36" fmla="*/ 217 w 326"/>
                  <a:gd name="T37" fmla="*/ 4 h 125"/>
                  <a:gd name="T38" fmla="*/ 200 w 326"/>
                  <a:gd name="T39" fmla="*/ 3 h 125"/>
                  <a:gd name="T40" fmla="*/ 183 w 326"/>
                  <a:gd name="T41" fmla="*/ 1 h 125"/>
                  <a:gd name="T42" fmla="*/ 166 w 326"/>
                  <a:gd name="T43" fmla="*/ 0 h 125"/>
                  <a:gd name="T44" fmla="*/ 149 w 326"/>
                  <a:gd name="T45" fmla="*/ 0 h 125"/>
                  <a:gd name="T46" fmla="*/ 133 w 326"/>
                  <a:gd name="T47" fmla="*/ 0 h 125"/>
                  <a:gd name="T48" fmla="*/ 118 w 326"/>
                  <a:gd name="T49" fmla="*/ 0 h 125"/>
                  <a:gd name="T50" fmla="*/ 0 w 326"/>
                  <a:gd name="T51" fmla="*/ 125 h 125"/>
                  <a:gd name="T52" fmla="*/ 251 w 326"/>
                  <a:gd name="T53" fmla="*/ 125 h 1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6" h="125">
                    <a:moveTo>
                      <a:pt x="251" y="125"/>
                    </a:moveTo>
                    <a:lnTo>
                      <a:pt x="266" y="111"/>
                    </a:lnTo>
                    <a:lnTo>
                      <a:pt x="280" y="96"/>
                    </a:lnTo>
                    <a:lnTo>
                      <a:pt x="293" y="81"/>
                    </a:lnTo>
                    <a:lnTo>
                      <a:pt x="306" y="67"/>
                    </a:lnTo>
                    <a:lnTo>
                      <a:pt x="314" y="54"/>
                    </a:lnTo>
                    <a:lnTo>
                      <a:pt x="321" y="43"/>
                    </a:lnTo>
                    <a:lnTo>
                      <a:pt x="326" y="33"/>
                    </a:lnTo>
                    <a:lnTo>
                      <a:pt x="326" y="26"/>
                    </a:lnTo>
                    <a:lnTo>
                      <a:pt x="324" y="22"/>
                    </a:lnTo>
                    <a:lnTo>
                      <a:pt x="319" y="20"/>
                    </a:lnTo>
                    <a:lnTo>
                      <a:pt x="312" y="17"/>
                    </a:lnTo>
                    <a:lnTo>
                      <a:pt x="303" y="15"/>
                    </a:lnTo>
                    <a:lnTo>
                      <a:pt x="292" y="12"/>
                    </a:lnTo>
                    <a:lnTo>
                      <a:pt x="279" y="10"/>
                    </a:lnTo>
                    <a:lnTo>
                      <a:pt x="266" y="7"/>
                    </a:lnTo>
                    <a:lnTo>
                      <a:pt x="250" y="6"/>
                    </a:lnTo>
                    <a:lnTo>
                      <a:pt x="234" y="5"/>
                    </a:lnTo>
                    <a:lnTo>
                      <a:pt x="217" y="4"/>
                    </a:lnTo>
                    <a:lnTo>
                      <a:pt x="200" y="3"/>
                    </a:lnTo>
                    <a:lnTo>
                      <a:pt x="183" y="1"/>
                    </a:lnTo>
                    <a:lnTo>
                      <a:pt x="166" y="0"/>
                    </a:lnTo>
                    <a:lnTo>
                      <a:pt x="149" y="0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0" y="125"/>
                    </a:lnTo>
                    <a:lnTo>
                      <a:pt x="251" y="125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46"/>
              <p:cNvSpPr>
                <a:spLocks/>
              </p:cNvSpPr>
              <p:nvPr/>
            </p:nvSpPr>
            <p:spPr bwMode="auto">
              <a:xfrm>
                <a:off x="720" y="1607"/>
                <a:ext cx="268" cy="108"/>
              </a:xfrm>
              <a:custGeom>
                <a:avLst/>
                <a:gdLst>
                  <a:gd name="T0" fmla="*/ 212 w 268"/>
                  <a:gd name="T1" fmla="*/ 108 h 108"/>
                  <a:gd name="T2" fmla="*/ 224 w 268"/>
                  <a:gd name="T3" fmla="*/ 96 h 108"/>
                  <a:gd name="T4" fmla="*/ 235 w 268"/>
                  <a:gd name="T5" fmla="*/ 85 h 108"/>
                  <a:gd name="T6" fmla="*/ 245 w 268"/>
                  <a:gd name="T7" fmla="*/ 73 h 108"/>
                  <a:gd name="T8" fmla="*/ 255 w 268"/>
                  <a:gd name="T9" fmla="*/ 62 h 108"/>
                  <a:gd name="T10" fmla="*/ 261 w 268"/>
                  <a:gd name="T11" fmla="*/ 51 h 108"/>
                  <a:gd name="T12" fmla="*/ 266 w 268"/>
                  <a:gd name="T13" fmla="*/ 41 h 108"/>
                  <a:gd name="T14" fmla="*/ 268 w 268"/>
                  <a:gd name="T15" fmla="*/ 33 h 108"/>
                  <a:gd name="T16" fmla="*/ 268 w 268"/>
                  <a:gd name="T17" fmla="*/ 27 h 108"/>
                  <a:gd name="T18" fmla="*/ 262 w 268"/>
                  <a:gd name="T19" fmla="*/ 21 h 108"/>
                  <a:gd name="T20" fmla="*/ 250 w 268"/>
                  <a:gd name="T21" fmla="*/ 15 h 108"/>
                  <a:gd name="T22" fmla="*/ 232 w 268"/>
                  <a:gd name="T23" fmla="*/ 10 h 108"/>
                  <a:gd name="T24" fmla="*/ 210 w 268"/>
                  <a:gd name="T25" fmla="*/ 6 h 108"/>
                  <a:gd name="T26" fmla="*/ 184 w 268"/>
                  <a:gd name="T27" fmla="*/ 4 h 108"/>
                  <a:gd name="T28" fmla="*/ 156 w 268"/>
                  <a:gd name="T29" fmla="*/ 1 h 108"/>
                  <a:gd name="T30" fmla="*/ 130 w 268"/>
                  <a:gd name="T31" fmla="*/ 0 h 108"/>
                  <a:gd name="T32" fmla="*/ 103 w 268"/>
                  <a:gd name="T33" fmla="*/ 0 h 108"/>
                  <a:gd name="T34" fmla="*/ 0 w 268"/>
                  <a:gd name="T35" fmla="*/ 108 h 108"/>
                  <a:gd name="T36" fmla="*/ 212 w 268"/>
                  <a:gd name="T37" fmla="*/ 108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8" h="108">
                    <a:moveTo>
                      <a:pt x="212" y="108"/>
                    </a:moveTo>
                    <a:lnTo>
                      <a:pt x="224" y="96"/>
                    </a:lnTo>
                    <a:lnTo>
                      <a:pt x="235" y="85"/>
                    </a:lnTo>
                    <a:lnTo>
                      <a:pt x="245" y="73"/>
                    </a:lnTo>
                    <a:lnTo>
                      <a:pt x="255" y="62"/>
                    </a:lnTo>
                    <a:lnTo>
                      <a:pt x="261" y="51"/>
                    </a:lnTo>
                    <a:lnTo>
                      <a:pt x="266" y="41"/>
                    </a:lnTo>
                    <a:lnTo>
                      <a:pt x="268" y="33"/>
                    </a:lnTo>
                    <a:lnTo>
                      <a:pt x="268" y="27"/>
                    </a:lnTo>
                    <a:lnTo>
                      <a:pt x="262" y="21"/>
                    </a:lnTo>
                    <a:lnTo>
                      <a:pt x="250" y="15"/>
                    </a:lnTo>
                    <a:lnTo>
                      <a:pt x="232" y="10"/>
                    </a:lnTo>
                    <a:lnTo>
                      <a:pt x="210" y="6"/>
                    </a:lnTo>
                    <a:lnTo>
                      <a:pt x="184" y="4"/>
                    </a:lnTo>
                    <a:lnTo>
                      <a:pt x="156" y="1"/>
                    </a:lnTo>
                    <a:lnTo>
                      <a:pt x="130" y="0"/>
                    </a:lnTo>
                    <a:lnTo>
                      <a:pt x="103" y="0"/>
                    </a:lnTo>
                    <a:lnTo>
                      <a:pt x="0" y="108"/>
                    </a:lnTo>
                    <a:lnTo>
                      <a:pt x="212" y="10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47"/>
              <p:cNvSpPr>
                <a:spLocks/>
              </p:cNvSpPr>
              <p:nvPr/>
            </p:nvSpPr>
            <p:spPr bwMode="auto">
              <a:xfrm>
                <a:off x="720" y="1623"/>
                <a:ext cx="211" cy="92"/>
              </a:xfrm>
              <a:custGeom>
                <a:avLst/>
                <a:gdLst>
                  <a:gd name="T0" fmla="*/ 173 w 211"/>
                  <a:gd name="T1" fmla="*/ 92 h 92"/>
                  <a:gd name="T2" fmla="*/ 182 w 211"/>
                  <a:gd name="T3" fmla="*/ 82 h 92"/>
                  <a:gd name="T4" fmla="*/ 190 w 211"/>
                  <a:gd name="T5" fmla="*/ 74 h 92"/>
                  <a:gd name="T6" fmla="*/ 196 w 211"/>
                  <a:gd name="T7" fmla="*/ 65 h 92"/>
                  <a:gd name="T8" fmla="*/ 203 w 211"/>
                  <a:gd name="T9" fmla="*/ 56 h 92"/>
                  <a:gd name="T10" fmla="*/ 207 w 211"/>
                  <a:gd name="T11" fmla="*/ 48 h 92"/>
                  <a:gd name="T12" fmla="*/ 210 w 211"/>
                  <a:gd name="T13" fmla="*/ 41 h 92"/>
                  <a:gd name="T14" fmla="*/ 211 w 211"/>
                  <a:gd name="T15" fmla="*/ 34 h 92"/>
                  <a:gd name="T16" fmla="*/ 211 w 211"/>
                  <a:gd name="T17" fmla="*/ 28 h 92"/>
                  <a:gd name="T18" fmla="*/ 206 w 211"/>
                  <a:gd name="T19" fmla="*/ 22 h 92"/>
                  <a:gd name="T20" fmla="*/ 198 w 211"/>
                  <a:gd name="T21" fmla="*/ 16 h 92"/>
                  <a:gd name="T22" fmla="*/ 184 w 211"/>
                  <a:gd name="T23" fmla="*/ 12 h 92"/>
                  <a:gd name="T24" fmla="*/ 167 w 211"/>
                  <a:gd name="T25" fmla="*/ 7 h 92"/>
                  <a:gd name="T26" fmla="*/ 149 w 211"/>
                  <a:gd name="T27" fmla="*/ 5 h 92"/>
                  <a:gd name="T28" fmla="*/ 129 w 211"/>
                  <a:gd name="T29" fmla="*/ 2 h 92"/>
                  <a:gd name="T30" fmla="*/ 108 w 211"/>
                  <a:gd name="T31" fmla="*/ 0 h 92"/>
                  <a:gd name="T32" fmla="*/ 87 w 211"/>
                  <a:gd name="T33" fmla="*/ 0 h 92"/>
                  <a:gd name="T34" fmla="*/ 0 w 211"/>
                  <a:gd name="T35" fmla="*/ 92 h 92"/>
                  <a:gd name="T36" fmla="*/ 173 w 211"/>
                  <a:gd name="T37" fmla="*/ 9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1" h="92">
                    <a:moveTo>
                      <a:pt x="173" y="92"/>
                    </a:moveTo>
                    <a:lnTo>
                      <a:pt x="182" y="82"/>
                    </a:lnTo>
                    <a:lnTo>
                      <a:pt x="190" y="74"/>
                    </a:lnTo>
                    <a:lnTo>
                      <a:pt x="196" y="65"/>
                    </a:lnTo>
                    <a:lnTo>
                      <a:pt x="203" y="56"/>
                    </a:lnTo>
                    <a:lnTo>
                      <a:pt x="207" y="48"/>
                    </a:lnTo>
                    <a:lnTo>
                      <a:pt x="210" y="41"/>
                    </a:lnTo>
                    <a:lnTo>
                      <a:pt x="211" y="34"/>
                    </a:lnTo>
                    <a:lnTo>
                      <a:pt x="211" y="28"/>
                    </a:lnTo>
                    <a:lnTo>
                      <a:pt x="206" y="22"/>
                    </a:lnTo>
                    <a:lnTo>
                      <a:pt x="198" y="16"/>
                    </a:lnTo>
                    <a:lnTo>
                      <a:pt x="184" y="12"/>
                    </a:lnTo>
                    <a:lnTo>
                      <a:pt x="167" y="7"/>
                    </a:lnTo>
                    <a:lnTo>
                      <a:pt x="149" y="5"/>
                    </a:lnTo>
                    <a:lnTo>
                      <a:pt x="129" y="2"/>
                    </a:lnTo>
                    <a:lnTo>
                      <a:pt x="108" y="0"/>
                    </a:lnTo>
                    <a:lnTo>
                      <a:pt x="87" y="0"/>
                    </a:lnTo>
                    <a:lnTo>
                      <a:pt x="0" y="92"/>
                    </a:lnTo>
                    <a:lnTo>
                      <a:pt x="173" y="9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Freeform 48"/>
              <p:cNvSpPr>
                <a:spLocks/>
              </p:cNvSpPr>
              <p:nvPr/>
            </p:nvSpPr>
            <p:spPr bwMode="auto">
              <a:xfrm>
                <a:off x="720" y="1640"/>
                <a:ext cx="154" cy="75"/>
              </a:xfrm>
              <a:custGeom>
                <a:avLst/>
                <a:gdLst>
                  <a:gd name="T0" fmla="*/ 135 w 154"/>
                  <a:gd name="T1" fmla="*/ 75 h 75"/>
                  <a:gd name="T2" fmla="*/ 144 w 154"/>
                  <a:gd name="T3" fmla="*/ 63 h 75"/>
                  <a:gd name="T4" fmla="*/ 150 w 154"/>
                  <a:gd name="T5" fmla="*/ 50 h 75"/>
                  <a:gd name="T6" fmla="*/ 154 w 154"/>
                  <a:gd name="T7" fmla="*/ 39 h 75"/>
                  <a:gd name="T8" fmla="*/ 153 w 154"/>
                  <a:gd name="T9" fmla="*/ 29 h 75"/>
                  <a:gd name="T10" fmla="*/ 149 w 154"/>
                  <a:gd name="T11" fmla="*/ 23 h 75"/>
                  <a:gd name="T12" fmla="*/ 143 w 154"/>
                  <a:gd name="T13" fmla="*/ 17 h 75"/>
                  <a:gd name="T14" fmla="*/ 136 w 154"/>
                  <a:gd name="T15" fmla="*/ 13 h 75"/>
                  <a:gd name="T16" fmla="*/ 125 w 154"/>
                  <a:gd name="T17" fmla="*/ 8 h 75"/>
                  <a:gd name="T18" fmla="*/ 114 w 154"/>
                  <a:gd name="T19" fmla="*/ 5 h 75"/>
                  <a:gd name="T20" fmla="*/ 101 w 154"/>
                  <a:gd name="T21" fmla="*/ 2 h 75"/>
                  <a:gd name="T22" fmla="*/ 86 w 154"/>
                  <a:gd name="T23" fmla="*/ 1 h 75"/>
                  <a:gd name="T24" fmla="*/ 72 w 154"/>
                  <a:gd name="T25" fmla="*/ 0 h 75"/>
                  <a:gd name="T26" fmla="*/ 0 w 154"/>
                  <a:gd name="T27" fmla="*/ 75 h 75"/>
                  <a:gd name="T28" fmla="*/ 135 w 154"/>
                  <a:gd name="T29" fmla="*/ 75 h 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4" h="75">
                    <a:moveTo>
                      <a:pt x="135" y="75"/>
                    </a:moveTo>
                    <a:lnTo>
                      <a:pt x="144" y="63"/>
                    </a:lnTo>
                    <a:lnTo>
                      <a:pt x="150" y="50"/>
                    </a:lnTo>
                    <a:lnTo>
                      <a:pt x="154" y="39"/>
                    </a:lnTo>
                    <a:lnTo>
                      <a:pt x="153" y="29"/>
                    </a:lnTo>
                    <a:lnTo>
                      <a:pt x="149" y="23"/>
                    </a:lnTo>
                    <a:lnTo>
                      <a:pt x="143" y="17"/>
                    </a:lnTo>
                    <a:lnTo>
                      <a:pt x="136" y="13"/>
                    </a:lnTo>
                    <a:lnTo>
                      <a:pt x="125" y="8"/>
                    </a:lnTo>
                    <a:lnTo>
                      <a:pt x="114" y="5"/>
                    </a:lnTo>
                    <a:lnTo>
                      <a:pt x="101" y="2"/>
                    </a:lnTo>
                    <a:lnTo>
                      <a:pt x="86" y="1"/>
                    </a:lnTo>
                    <a:lnTo>
                      <a:pt x="72" y="0"/>
                    </a:lnTo>
                    <a:lnTo>
                      <a:pt x="0" y="75"/>
                    </a:lnTo>
                    <a:lnTo>
                      <a:pt x="135" y="75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49"/>
              <p:cNvSpPr>
                <a:spLocks/>
              </p:cNvSpPr>
              <p:nvPr/>
            </p:nvSpPr>
            <p:spPr bwMode="auto">
              <a:xfrm>
                <a:off x="720" y="1657"/>
                <a:ext cx="97" cy="58"/>
              </a:xfrm>
              <a:custGeom>
                <a:avLst/>
                <a:gdLst>
                  <a:gd name="T0" fmla="*/ 91 w 97"/>
                  <a:gd name="T1" fmla="*/ 58 h 58"/>
                  <a:gd name="T2" fmla="*/ 95 w 97"/>
                  <a:gd name="T3" fmla="*/ 51 h 58"/>
                  <a:gd name="T4" fmla="*/ 97 w 97"/>
                  <a:gd name="T5" fmla="*/ 44 h 58"/>
                  <a:gd name="T6" fmla="*/ 97 w 97"/>
                  <a:gd name="T7" fmla="*/ 36 h 58"/>
                  <a:gd name="T8" fmla="*/ 96 w 97"/>
                  <a:gd name="T9" fmla="*/ 29 h 58"/>
                  <a:gd name="T10" fmla="*/ 93 w 97"/>
                  <a:gd name="T11" fmla="*/ 24 h 58"/>
                  <a:gd name="T12" fmla="*/ 90 w 97"/>
                  <a:gd name="T13" fmla="*/ 19 h 58"/>
                  <a:gd name="T14" fmla="*/ 86 w 97"/>
                  <a:gd name="T15" fmla="*/ 14 h 58"/>
                  <a:gd name="T16" fmla="*/ 81 w 97"/>
                  <a:gd name="T17" fmla="*/ 11 h 58"/>
                  <a:gd name="T18" fmla="*/ 75 w 97"/>
                  <a:gd name="T19" fmla="*/ 7 h 58"/>
                  <a:gd name="T20" fmla="*/ 69 w 97"/>
                  <a:gd name="T21" fmla="*/ 5 h 58"/>
                  <a:gd name="T22" fmla="*/ 62 w 97"/>
                  <a:gd name="T23" fmla="*/ 2 h 58"/>
                  <a:gd name="T24" fmla="*/ 55 w 97"/>
                  <a:gd name="T25" fmla="*/ 0 h 58"/>
                  <a:gd name="T26" fmla="*/ 0 w 97"/>
                  <a:gd name="T27" fmla="*/ 58 h 58"/>
                  <a:gd name="T28" fmla="*/ 91 w 97"/>
                  <a:gd name="T29" fmla="*/ 58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7" h="58">
                    <a:moveTo>
                      <a:pt x="91" y="58"/>
                    </a:moveTo>
                    <a:lnTo>
                      <a:pt x="95" y="51"/>
                    </a:lnTo>
                    <a:lnTo>
                      <a:pt x="97" y="44"/>
                    </a:lnTo>
                    <a:lnTo>
                      <a:pt x="97" y="36"/>
                    </a:lnTo>
                    <a:lnTo>
                      <a:pt x="96" y="29"/>
                    </a:lnTo>
                    <a:lnTo>
                      <a:pt x="93" y="24"/>
                    </a:lnTo>
                    <a:lnTo>
                      <a:pt x="90" y="19"/>
                    </a:lnTo>
                    <a:lnTo>
                      <a:pt x="86" y="14"/>
                    </a:lnTo>
                    <a:lnTo>
                      <a:pt x="81" y="11"/>
                    </a:lnTo>
                    <a:lnTo>
                      <a:pt x="75" y="7"/>
                    </a:lnTo>
                    <a:lnTo>
                      <a:pt x="69" y="5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0" y="58"/>
                    </a:lnTo>
                    <a:lnTo>
                      <a:pt x="91" y="5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50"/>
              <p:cNvSpPr>
                <a:spLocks/>
              </p:cNvSpPr>
              <p:nvPr/>
            </p:nvSpPr>
            <p:spPr bwMode="auto">
              <a:xfrm>
                <a:off x="1620" y="1344"/>
                <a:ext cx="354" cy="1271"/>
              </a:xfrm>
              <a:custGeom>
                <a:avLst/>
                <a:gdLst>
                  <a:gd name="T0" fmla="*/ 354 w 354"/>
                  <a:gd name="T1" fmla="*/ 900 h 1271"/>
                  <a:gd name="T2" fmla="*/ 354 w 354"/>
                  <a:gd name="T3" fmla="*/ 0 h 1271"/>
                  <a:gd name="T4" fmla="*/ 0 w 354"/>
                  <a:gd name="T5" fmla="*/ 371 h 1271"/>
                  <a:gd name="T6" fmla="*/ 0 w 354"/>
                  <a:gd name="T7" fmla="*/ 1271 h 1271"/>
                  <a:gd name="T8" fmla="*/ 354 w 354"/>
                  <a:gd name="T9" fmla="*/ 900 h 1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1271">
                    <a:moveTo>
                      <a:pt x="354" y="900"/>
                    </a:moveTo>
                    <a:lnTo>
                      <a:pt x="354" y="0"/>
                    </a:lnTo>
                    <a:lnTo>
                      <a:pt x="0" y="371"/>
                    </a:lnTo>
                    <a:lnTo>
                      <a:pt x="0" y="1271"/>
                    </a:lnTo>
                    <a:lnTo>
                      <a:pt x="354" y="90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69335" name="Straight Connector 269334"/>
            <p:cNvCxnSpPr/>
            <p:nvPr/>
          </p:nvCxnSpPr>
          <p:spPr>
            <a:xfrm>
              <a:off x="2862990" y="3038476"/>
              <a:ext cx="1588" cy="1428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337" name="Straight Connector 269336"/>
            <p:cNvCxnSpPr>
              <a:endCxn id="43049" idx="0"/>
            </p:cNvCxnSpPr>
            <p:nvPr/>
          </p:nvCxnSpPr>
          <p:spPr>
            <a:xfrm flipH="1">
              <a:off x="1434071" y="3038476"/>
              <a:ext cx="13701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1448361" y="4495800"/>
              <a:ext cx="13701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46772" y="3048001"/>
              <a:ext cx="1588" cy="1428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338" name="Oval 269337"/>
            <p:cNvSpPr/>
            <p:nvPr/>
          </p:nvSpPr>
          <p:spPr>
            <a:xfrm>
              <a:off x="1981824" y="3135313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575376" y="3259138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2416850" y="3287713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9340" name="Straight Arrow Connector 269339"/>
            <p:cNvCxnSpPr>
              <a:endCxn id="269338" idx="4"/>
            </p:cNvCxnSpPr>
            <p:nvPr/>
          </p:nvCxnSpPr>
          <p:spPr>
            <a:xfrm flipV="1">
              <a:off x="1067315" y="3281363"/>
              <a:ext cx="1005006" cy="6032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25" name="TextBox 269340"/>
            <p:cNvSpPr txBox="1">
              <a:spLocks noChangeArrowheads="1"/>
            </p:cNvSpPr>
            <p:nvPr/>
          </p:nvSpPr>
          <p:spPr bwMode="auto">
            <a:xfrm>
              <a:off x="68659" y="3415567"/>
              <a:ext cx="13866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 smtClean="0">
                  <a:solidFill>
                    <a:schemeClr val="bg1"/>
                  </a:solidFill>
                </a:rPr>
                <a:t>Crop </a:t>
              </a:r>
              <a:r>
                <a:rPr lang="en-US" altLang="en-US" sz="2400" dirty="0">
                  <a:solidFill>
                    <a:schemeClr val="bg1"/>
                  </a:solidFill>
                </a:rPr>
                <a:t>seeds</a:t>
              </a:r>
            </a:p>
          </p:txBody>
        </p:sp>
        <p:sp>
          <p:nvSpPr>
            <p:cNvPr id="43026" name="TextBox 269342"/>
            <p:cNvSpPr txBox="1">
              <a:spLocks noChangeArrowheads="1"/>
            </p:cNvSpPr>
            <p:nvPr/>
          </p:nvSpPr>
          <p:spPr bwMode="auto">
            <a:xfrm>
              <a:off x="1828801" y="2526268"/>
              <a:ext cx="1170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Herbicide</a:t>
              </a:r>
            </a:p>
          </p:txBody>
        </p:sp>
      </p:grp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4114800" y="3170238"/>
            <a:ext cx="5029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altLang="en-US" sz="3000" b="1" dirty="0" smtClean="0">
                <a:solidFill>
                  <a:schemeClr val="bg1"/>
                </a:solidFill>
              </a:rPr>
              <a:t>Factors Reducing Injury 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3000" b="1" dirty="0" smtClean="0">
                <a:solidFill>
                  <a:schemeClr val="bg1"/>
                </a:solidFill>
              </a:rPr>
              <a:t>High vigor seed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3000" b="1" dirty="0" smtClean="0">
                <a:solidFill>
                  <a:schemeClr val="bg1"/>
                </a:solidFill>
              </a:rPr>
              <a:t>Ideal plant depth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3000" b="1" dirty="0" smtClean="0">
                <a:solidFill>
                  <a:schemeClr val="bg1"/>
                </a:solidFill>
              </a:rPr>
              <a:t>Right rate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3000" b="1" u="sng" dirty="0" smtClean="0">
                <a:solidFill>
                  <a:schemeClr val="bg1"/>
                </a:solidFill>
              </a:rPr>
              <a:t>Plant into moist soil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3000" b="1" dirty="0" smtClean="0">
                <a:solidFill>
                  <a:schemeClr val="bg1"/>
                </a:solidFill>
              </a:rPr>
              <a:t>Smart irrigation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267200" y="368935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Photo's\2013 PHOTOS\Sept 27\106___09\IMG_18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533400"/>
            <a:ext cx="4514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D:\Photo's\2013 PHOTOS\Sept 27\106___09\IMG_18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533400"/>
            <a:ext cx="4514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57200" y="-76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Roundup Preplant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4905375" y="-76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Roundup</a:t>
            </a:r>
          </a:p>
        </p:txBody>
      </p:sp>
    </p:spTree>
    <p:extLst>
      <p:ext uri="{BB962C8B-B14F-4D97-AF65-F5344CB8AC3E}">
        <p14:creationId xmlns:p14="http://schemas.microsoft.com/office/powerpoint/2010/main" val="15664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rgbClr val="FFFF00"/>
                </a:solidFill>
              </a:rPr>
              <a:t>Sandea Dissipation on Mulch 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990600" y="1066800"/>
            <a:ext cx="7239000" cy="5638800"/>
            <a:chOff x="1167" y="1056"/>
            <a:chExt cx="3426" cy="2665"/>
          </a:xfrm>
        </p:grpSpPr>
        <p:graphicFrame>
          <p:nvGraphicFramePr>
            <p:cNvPr id="37892" name="Object 4"/>
            <p:cNvGraphicFramePr>
              <a:graphicFrameLocks noChangeAspect="1"/>
            </p:cNvGraphicFramePr>
            <p:nvPr/>
          </p:nvGraphicFramePr>
          <p:xfrm>
            <a:off x="1167" y="1056"/>
            <a:ext cx="3426" cy="2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SPW 8.0 Graph" r:id="rId3" imgW="5438851" imgH="4230929" progId="SigmaPlotGraphicObject.7">
                    <p:embed/>
                  </p:oleObj>
                </mc:Choice>
                <mc:Fallback>
                  <p:oleObj name="SPW 8.0 Graph" r:id="rId3" imgW="5438851" imgH="4230929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7" y="1056"/>
                          <a:ext cx="3426" cy="2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4176" y="2160"/>
              <a:ext cx="0" cy="105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3984" y="1824"/>
              <a:ext cx="40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660033"/>
                  </a:solidFill>
                </a:rPr>
                <a:t>65%</a:t>
              </a: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4128" y="2976"/>
              <a:ext cx="2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660033"/>
                  </a:solidFill>
                </a:rPr>
                <a:t>6%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68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by Tim Grey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946" name="Picture 2" descr="sept04 09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457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947" name="Picture 3" descr="sept04 09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3505200" cy="1066800"/>
          </a:xfrm>
          <a:noFill/>
          <a:ln/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Non-treated</a:t>
            </a:r>
          </a:p>
        </p:txBody>
      </p:sp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4876800" y="3810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FFFF00"/>
                </a:solidFill>
              </a:rPr>
              <a:t>Sandea</a:t>
            </a:r>
            <a:r>
              <a:rPr lang="en-US" altLang="en-US" b="1" dirty="0">
                <a:solidFill>
                  <a:srgbClr val="FFFF00"/>
                </a:solidFill>
              </a:rPr>
              <a:t> prior to transplant</a:t>
            </a:r>
          </a:p>
        </p:txBody>
      </p:sp>
    </p:spTree>
    <p:extLst>
      <p:ext uri="{BB962C8B-B14F-4D97-AF65-F5344CB8AC3E}">
        <p14:creationId xmlns:p14="http://schemas.microsoft.com/office/powerpoint/2010/main" val="13625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22" name="Picture 606351" descr="S15Picture 60635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7987"/>
            <a:ext cx="4648200" cy="348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200" b="1" dirty="0">
                <a:solidFill>
                  <a:srgbClr val="FFFF00"/>
                </a:solidFill>
              </a:rPr>
              <a:t>Herbicide </a:t>
            </a:r>
            <a:r>
              <a:rPr lang="en-US" altLang="en-US" sz="3200" b="1" dirty="0" err="1">
                <a:solidFill>
                  <a:srgbClr val="FFFF00"/>
                </a:solidFill>
              </a:rPr>
              <a:t>Preplant</a:t>
            </a:r>
            <a:r>
              <a:rPr lang="en-US" altLang="en-US" sz="3200" b="1" dirty="0">
                <a:solidFill>
                  <a:srgbClr val="FFFF00"/>
                </a:solidFill>
              </a:rPr>
              <a:t> Application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Procedure in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Plasticulture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is Critical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jan-feb2011 03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Text Box 2"/>
          <p:cNvSpPr txBox="1">
            <a:spLocks noChangeArrowheads="1"/>
          </p:cNvSpPr>
          <p:nvPr/>
        </p:nvSpPr>
        <p:spPr bwMode="auto">
          <a:xfrm>
            <a:off x="457200" y="425450"/>
            <a:ext cx="84582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FFFF00"/>
                </a:solidFill>
              </a:rPr>
              <a:t>Lima, Snap, Southern </a:t>
            </a:r>
            <a:r>
              <a:rPr lang="en-US" altLang="en-US" sz="4400" dirty="0">
                <a:solidFill>
                  <a:srgbClr val="FFFF00"/>
                </a:solidFill>
              </a:rPr>
              <a:t>Pea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1245187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610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8080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  </a:t>
            </a:r>
            <a:r>
              <a:rPr lang="en-US" altLang="en-US" sz="2800" dirty="0" smtClean="0">
                <a:solidFill>
                  <a:schemeClr val="bg1"/>
                </a:solidFill>
              </a:rPr>
              <a:t>Start Clean: Tillage/Roundup/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Gramoxon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Treflan</a:t>
            </a:r>
            <a:r>
              <a:rPr lang="en-US" altLang="en-US" sz="2800" dirty="0" smtClean="0">
                <a:solidFill>
                  <a:schemeClr val="bg1"/>
                </a:solidFill>
              </a:rPr>
              <a:t>/Prowl </a:t>
            </a:r>
            <a:r>
              <a:rPr lang="en-US" altLang="en-US" sz="2800" dirty="0" err="1">
                <a:solidFill>
                  <a:schemeClr val="bg1"/>
                </a:solidFill>
              </a:rPr>
              <a:t>preplant</a:t>
            </a:r>
            <a:r>
              <a:rPr lang="en-US" altLang="en-US" sz="2800" dirty="0">
                <a:solidFill>
                  <a:schemeClr val="bg1"/>
                </a:solidFill>
              </a:rPr>
              <a:t> incorporated</a:t>
            </a:r>
          </a:p>
          <a:p>
            <a:pPr marL="0" indent="0">
              <a:spcBef>
                <a:spcPct val="50000"/>
              </a:spcBef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 descr="D:\Photo's\2011 PHOTOS\sept9\sept9-2011 1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2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4686300" y="4290109"/>
            <a:ext cx="3355975" cy="2046288"/>
            <a:chOff x="68659" y="2449513"/>
            <a:chExt cx="3356373" cy="2046287"/>
          </a:xfrm>
        </p:grpSpPr>
        <p:grpSp>
          <p:nvGrpSpPr>
            <p:cNvPr id="8" name="Group 5"/>
            <p:cNvGrpSpPr>
              <a:grpSpLocks noChangeAspect="1"/>
            </p:cNvGrpSpPr>
            <p:nvPr/>
          </p:nvGrpSpPr>
          <p:grpSpPr bwMode="auto">
            <a:xfrm>
              <a:off x="1434307" y="2449513"/>
              <a:ext cx="1990725" cy="2017713"/>
              <a:chOff x="720" y="1344"/>
              <a:chExt cx="1254" cy="1271"/>
            </a:xfrm>
          </p:grpSpPr>
          <p:sp>
            <p:nvSpPr>
              <p:cNvPr id="1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720" y="1344"/>
                <a:ext cx="1254" cy="1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720" y="1715"/>
                <a:ext cx="900" cy="900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720" y="1715"/>
                <a:ext cx="863" cy="864"/>
              </a:xfrm>
              <a:custGeom>
                <a:avLst/>
                <a:gdLst>
                  <a:gd name="T0" fmla="*/ 0 w 863"/>
                  <a:gd name="T1" fmla="*/ 864 h 864"/>
                  <a:gd name="T2" fmla="*/ 40 w 863"/>
                  <a:gd name="T3" fmla="*/ 864 h 864"/>
                  <a:gd name="T4" fmla="*/ 80 w 863"/>
                  <a:gd name="T5" fmla="*/ 864 h 864"/>
                  <a:gd name="T6" fmla="*/ 121 w 863"/>
                  <a:gd name="T7" fmla="*/ 864 h 864"/>
                  <a:gd name="T8" fmla="*/ 160 w 863"/>
                  <a:gd name="T9" fmla="*/ 864 h 864"/>
                  <a:gd name="T10" fmla="*/ 200 w 863"/>
                  <a:gd name="T11" fmla="*/ 864 h 864"/>
                  <a:gd name="T12" fmla="*/ 239 w 863"/>
                  <a:gd name="T13" fmla="*/ 864 h 864"/>
                  <a:gd name="T14" fmla="*/ 278 w 863"/>
                  <a:gd name="T15" fmla="*/ 864 h 864"/>
                  <a:gd name="T16" fmla="*/ 317 w 863"/>
                  <a:gd name="T17" fmla="*/ 864 h 864"/>
                  <a:gd name="T18" fmla="*/ 354 w 863"/>
                  <a:gd name="T19" fmla="*/ 864 h 864"/>
                  <a:gd name="T20" fmla="*/ 391 w 863"/>
                  <a:gd name="T21" fmla="*/ 864 h 864"/>
                  <a:gd name="T22" fmla="*/ 427 w 863"/>
                  <a:gd name="T23" fmla="*/ 864 h 864"/>
                  <a:gd name="T24" fmla="*/ 462 w 863"/>
                  <a:gd name="T25" fmla="*/ 864 h 864"/>
                  <a:gd name="T26" fmla="*/ 496 w 863"/>
                  <a:gd name="T27" fmla="*/ 864 h 864"/>
                  <a:gd name="T28" fmla="*/ 529 w 863"/>
                  <a:gd name="T29" fmla="*/ 864 h 864"/>
                  <a:gd name="T30" fmla="*/ 562 w 863"/>
                  <a:gd name="T31" fmla="*/ 862 h 864"/>
                  <a:gd name="T32" fmla="*/ 592 w 863"/>
                  <a:gd name="T33" fmla="*/ 862 h 864"/>
                  <a:gd name="T34" fmla="*/ 622 w 863"/>
                  <a:gd name="T35" fmla="*/ 862 h 864"/>
                  <a:gd name="T36" fmla="*/ 650 w 863"/>
                  <a:gd name="T37" fmla="*/ 862 h 864"/>
                  <a:gd name="T38" fmla="*/ 677 w 863"/>
                  <a:gd name="T39" fmla="*/ 862 h 864"/>
                  <a:gd name="T40" fmla="*/ 702 w 863"/>
                  <a:gd name="T41" fmla="*/ 862 h 864"/>
                  <a:gd name="T42" fmla="*/ 726 w 863"/>
                  <a:gd name="T43" fmla="*/ 862 h 864"/>
                  <a:gd name="T44" fmla="*/ 748 w 863"/>
                  <a:gd name="T45" fmla="*/ 862 h 864"/>
                  <a:gd name="T46" fmla="*/ 769 w 863"/>
                  <a:gd name="T47" fmla="*/ 862 h 864"/>
                  <a:gd name="T48" fmla="*/ 787 w 863"/>
                  <a:gd name="T49" fmla="*/ 862 h 864"/>
                  <a:gd name="T50" fmla="*/ 804 w 863"/>
                  <a:gd name="T51" fmla="*/ 862 h 864"/>
                  <a:gd name="T52" fmla="*/ 819 w 863"/>
                  <a:gd name="T53" fmla="*/ 862 h 864"/>
                  <a:gd name="T54" fmla="*/ 832 w 863"/>
                  <a:gd name="T55" fmla="*/ 861 h 864"/>
                  <a:gd name="T56" fmla="*/ 843 w 863"/>
                  <a:gd name="T57" fmla="*/ 861 h 864"/>
                  <a:gd name="T58" fmla="*/ 851 w 863"/>
                  <a:gd name="T59" fmla="*/ 861 h 864"/>
                  <a:gd name="T60" fmla="*/ 857 w 863"/>
                  <a:gd name="T61" fmla="*/ 861 h 864"/>
                  <a:gd name="T62" fmla="*/ 861 w 863"/>
                  <a:gd name="T63" fmla="*/ 861 h 864"/>
                  <a:gd name="T64" fmla="*/ 862 w 863"/>
                  <a:gd name="T65" fmla="*/ 861 h 864"/>
                  <a:gd name="T66" fmla="*/ 863 w 863"/>
                  <a:gd name="T67" fmla="*/ 786 h 864"/>
                  <a:gd name="T68" fmla="*/ 863 w 863"/>
                  <a:gd name="T69" fmla="*/ 591 h 864"/>
                  <a:gd name="T70" fmla="*/ 863 w 863"/>
                  <a:gd name="T71" fmla="*/ 315 h 864"/>
                  <a:gd name="T72" fmla="*/ 863 w 863"/>
                  <a:gd name="T73" fmla="*/ 0 h 864"/>
                  <a:gd name="T74" fmla="*/ 0 w 863"/>
                  <a:gd name="T75" fmla="*/ 0 h 864"/>
                  <a:gd name="T76" fmla="*/ 0 w 863"/>
                  <a:gd name="T77" fmla="*/ 864 h 8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63" h="864">
                    <a:moveTo>
                      <a:pt x="0" y="864"/>
                    </a:moveTo>
                    <a:lnTo>
                      <a:pt x="40" y="864"/>
                    </a:lnTo>
                    <a:lnTo>
                      <a:pt x="80" y="864"/>
                    </a:lnTo>
                    <a:lnTo>
                      <a:pt x="121" y="864"/>
                    </a:lnTo>
                    <a:lnTo>
                      <a:pt x="160" y="864"/>
                    </a:lnTo>
                    <a:lnTo>
                      <a:pt x="200" y="864"/>
                    </a:lnTo>
                    <a:lnTo>
                      <a:pt x="239" y="864"/>
                    </a:lnTo>
                    <a:lnTo>
                      <a:pt x="278" y="864"/>
                    </a:lnTo>
                    <a:lnTo>
                      <a:pt x="317" y="864"/>
                    </a:lnTo>
                    <a:lnTo>
                      <a:pt x="354" y="864"/>
                    </a:lnTo>
                    <a:lnTo>
                      <a:pt x="391" y="864"/>
                    </a:lnTo>
                    <a:lnTo>
                      <a:pt x="427" y="864"/>
                    </a:lnTo>
                    <a:lnTo>
                      <a:pt x="462" y="864"/>
                    </a:lnTo>
                    <a:lnTo>
                      <a:pt x="496" y="864"/>
                    </a:lnTo>
                    <a:lnTo>
                      <a:pt x="529" y="864"/>
                    </a:lnTo>
                    <a:lnTo>
                      <a:pt x="562" y="862"/>
                    </a:lnTo>
                    <a:lnTo>
                      <a:pt x="592" y="862"/>
                    </a:lnTo>
                    <a:lnTo>
                      <a:pt x="622" y="862"/>
                    </a:lnTo>
                    <a:lnTo>
                      <a:pt x="650" y="862"/>
                    </a:lnTo>
                    <a:lnTo>
                      <a:pt x="677" y="862"/>
                    </a:lnTo>
                    <a:lnTo>
                      <a:pt x="702" y="862"/>
                    </a:lnTo>
                    <a:lnTo>
                      <a:pt x="726" y="862"/>
                    </a:lnTo>
                    <a:lnTo>
                      <a:pt x="748" y="862"/>
                    </a:lnTo>
                    <a:lnTo>
                      <a:pt x="769" y="862"/>
                    </a:lnTo>
                    <a:lnTo>
                      <a:pt x="787" y="862"/>
                    </a:lnTo>
                    <a:lnTo>
                      <a:pt x="804" y="862"/>
                    </a:lnTo>
                    <a:lnTo>
                      <a:pt x="819" y="862"/>
                    </a:lnTo>
                    <a:lnTo>
                      <a:pt x="832" y="861"/>
                    </a:lnTo>
                    <a:lnTo>
                      <a:pt x="843" y="861"/>
                    </a:lnTo>
                    <a:lnTo>
                      <a:pt x="851" y="861"/>
                    </a:lnTo>
                    <a:lnTo>
                      <a:pt x="857" y="861"/>
                    </a:lnTo>
                    <a:lnTo>
                      <a:pt x="861" y="861"/>
                    </a:lnTo>
                    <a:lnTo>
                      <a:pt x="862" y="861"/>
                    </a:lnTo>
                    <a:lnTo>
                      <a:pt x="863" y="786"/>
                    </a:lnTo>
                    <a:lnTo>
                      <a:pt x="863" y="591"/>
                    </a:lnTo>
                    <a:lnTo>
                      <a:pt x="863" y="315"/>
                    </a:lnTo>
                    <a:lnTo>
                      <a:pt x="863" y="0"/>
                    </a:lnTo>
                    <a:lnTo>
                      <a:pt x="0" y="0"/>
                    </a:lnTo>
                    <a:lnTo>
                      <a:pt x="0" y="8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720" y="1715"/>
                <a:ext cx="827" cy="827"/>
              </a:xfrm>
              <a:custGeom>
                <a:avLst/>
                <a:gdLst>
                  <a:gd name="T0" fmla="*/ 0 w 827"/>
                  <a:gd name="T1" fmla="*/ 827 h 827"/>
                  <a:gd name="T2" fmla="*/ 39 w 827"/>
                  <a:gd name="T3" fmla="*/ 827 h 827"/>
                  <a:gd name="T4" fmla="*/ 76 w 827"/>
                  <a:gd name="T5" fmla="*/ 827 h 827"/>
                  <a:gd name="T6" fmla="*/ 115 w 827"/>
                  <a:gd name="T7" fmla="*/ 827 h 827"/>
                  <a:gd name="T8" fmla="*/ 153 w 827"/>
                  <a:gd name="T9" fmla="*/ 827 h 827"/>
                  <a:gd name="T10" fmla="*/ 192 w 827"/>
                  <a:gd name="T11" fmla="*/ 827 h 827"/>
                  <a:gd name="T12" fmla="*/ 228 w 827"/>
                  <a:gd name="T13" fmla="*/ 827 h 827"/>
                  <a:gd name="T14" fmla="*/ 266 w 827"/>
                  <a:gd name="T15" fmla="*/ 827 h 827"/>
                  <a:gd name="T16" fmla="*/ 302 w 827"/>
                  <a:gd name="T17" fmla="*/ 827 h 827"/>
                  <a:gd name="T18" fmla="*/ 337 w 827"/>
                  <a:gd name="T19" fmla="*/ 827 h 827"/>
                  <a:gd name="T20" fmla="*/ 372 w 827"/>
                  <a:gd name="T21" fmla="*/ 827 h 827"/>
                  <a:gd name="T22" fmla="*/ 407 w 827"/>
                  <a:gd name="T23" fmla="*/ 827 h 827"/>
                  <a:gd name="T24" fmla="*/ 440 w 827"/>
                  <a:gd name="T25" fmla="*/ 827 h 827"/>
                  <a:gd name="T26" fmla="*/ 473 w 827"/>
                  <a:gd name="T27" fmla="*/ 827 h 827"/>
                  <a:gd name="T28" fmla="*/ 505 w 827"/>
                  <a:gd name="T29" fmla="*/ 826 h 827"/>
                  <a:gd name="T30" fmla="*/ 536 w 827"/>
                  <a:gd name="T31" fmla="*/ 826 h 827"/>
                  <a:gd name="T32" fmla="*/ 565 w 827"/>
                  <a:gd name="T33" fmla="*/ 826 h 827"/>
                  <a:gd name="T34" fmla="*/ 593 w 827"/>
                  <a:gd name="T35" fmla="*/ 826 h 827"/>
                  <a:gd name="T36" fmla="*/ 620 w 827"/>
                  <a:gd name="T37" fmla="*/ 826 h 827"/>
                  <a:gd name="T38" fmla="*/ 646 w 827"/>
                  <a:gd name="T39" fmla="*/ 826 h 827"/>
                  <a:gd name="T40" fmla="*/ 671 w 827"/>
                  <a:gd name="T41" fmla="*/ 826 h 827"/>
                  <a:gd name="T42" fmla="*/ 692 w 827"/>
                  <a:gd name="T43" fmla="*/ 826 h 827"/>
                  <a:gd name="T44" fmla="*/ 714 w 827"/>
                  <a:gd name="T45" fmla="*/ 826 h 827"/>
                  <a:gd name="T46" fmla="*/ 734 w 827"/>
                  <a:gd name="T47" fmla="*/ 825 h 827"/>
                  <a:gd name="T48" fmla="*/ 752 w 827"/>
                  <a:gd name="T49" fmla="*/ 825 h 827"/>
                  <a:gd name="T50" fmla="*/ 768 w 827"/>
                  <a:gd name="T51" fmla="*/ 825 h 827"/>
                  <a:gd name="T52" fmla="*/ 782 w 827"/>
                  <a:gd name="T53" fmla="*/ 825 h 827"/>
                  <a:gd name="T54" fmla="*/ 794 w 827"/>
                  <a:gd name="T55" fmla="*/ 825 h 827"/>
                  <a:gd name="T56" fmla="*/ 804 w 827"/>
                  <a:gd name="T57" fmla="*/ 825 h 827"/>
                  <a:gd name="T58" fmla="*/ 813 w 827"/>
                  <a:gd name="T59" fmla="*/ 825 h 827"/>
                  <a:gd name="T60" fmla="*/ 819 w 827"/>
                  <a:gd name="T61" fmla="*/ 824 h 827"/>
                  <a:gd name="T62" fmla="*/ 822 w 827"/>
                  <a:gd name="T63" fmla="*/ 824 h 827"/>
                  <a:gd name="T64" fmla="*/ 823 w 827"/>
                  <a:gd name="T65" fmla="*/ 824 h 827"/>
                  <a:gd name="T66" fmla="*/ 825 w 827"/>
                  <a:gd name="T67" fmla="*/ 752 h 827"/>
                  <a:gd name="T68" fmla="*/ 826 w 827"/>
                  <a:gd name="T69" fmla="*/ 564 h 827"/>
                  <a:gd name="T70" fmla="*/ 827 w 827"/>
                  <a:gd name="T71" fmla="*/ 301 h 827"/>
                  <a:gd name="T72" fmla="*/ 827 w 827"/>
                  <a:gd name="T73" fmla="*/ 0 h 827"/>
                  <a:gd name="T74" fmla="*/ 0 w 827"/>
                  <a:gd name="T75" fmla="*/ 0 h 827"/>
                  <a:gd name="T76" fmla="*/ 0 w 827"/>
                  <a:gd name="T77" fmla="*/ 827 h 8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27" h="827">
                    <a:moveTo>
                      <a:pt x="0" y="827"/>
                    </a:moveTo>
                    <a:lnTo>
                      <a:pt x="39" y="827"/>
                    </a:lnTo>
                    <a:lnTo>
                      <a:pt x="76" y="827"/>
                    </a:lnTo>
                    <a:lnTo>
                      <a:pt x="115" y="827"/>
                    </a:lnTo>
                    <a:lnTo>
                      <a:pt x="153" y="827"/>
                    </a:lnTo>
                    <a:lnTo>
                      <a:pt x="192" y="827"/>
                    </a:lnTo>
                    <a:lnTo>
                      <a:pt x="228" y="827"/>
                    </a:lnTo>
                    <a:lnTo>
                      <a:pt x="266" y="827"/>
                    </a:lnTo>
                    <a:lnTo>
                      <a:pt x="302" y="827"/>
                    </a:lnTo>
                    <a:lnTo>
                      <a:pt x="337" y="827"/>
                    </a:lnTo>
                    <a:lnTo>
                      <a:pt x="372" y="827"/>
                    </a:lnTo>
                    <a:lnTo>
                      <a:pt x="407" y="827"/>
                    </a:lnTo>
                    <a:lnTo>
                      <a:pt x="440" y="827"/>
                    </a:lnTo>
                    <a:lnTo>
                      <a:pt x="473" y="827"/>
                    </a:lnTo>
                    <a:lnTo>
                      <a:pt x="505" y="826"/>
                    </a:lnTo>
                    <a:lnTo>
                      <a:pt x="536" y="826"/>
                    </a:lnTo>
                    <a:lnTo>
                      <a:pt x="565" y="826"/>
                    </a:lnTo>
                    <a:lnTo>
                      <a:pt x="593" y="826"/>
                    </a:lnTo>
                    <a:lnTo>
                      <a:pt x="620" y="826"/>
                    </a:lnTo>
                    <a:lnTo>
                      <a:pt x="646" y="826"/>
                    </a:lnTo>
                    <a:lnTo>
                      <a:pt x="671" y="826"/>
                    </a:lnTo>
                    <a:lnTo>
                      <a:pt x="692" y="826"/>
                    </a:lnTo>
                    <a:lnTo>
                      <a:pt x="714" y="826"/>
                    </a:lnTo>
                    <a:lnTo>
                      <a:pt x="734" y="825"/>
                    </a:lnTo>
                    <a:lnTo>
                      <a:pt x="752" y="825"/>
                    </a:lnTo>
                    <a:lnTo>
                      <a:pt x="768" y="825"/>
                    </a:lnTo>
                    <a:lnTo>
                      <a:pt x="782" y="825"/>
                    </a:lnTo>
                    <a:lnTo>
                      <a:pt x="794" y="825"/>
                    </a:lnTo>
                    <a:lnTo>
                      <a:pt x="804" y="825"/>
                    </a:lnTo>
                    <a:lnTo>
                      <a:pt x="813" y="825"/>
                    </a:lnTo>
                    <a:lnTo>
                      <a:pt x="819" y="824"/>
                    </a:lnTo>
                    <a:lnTo>
                      <a:pt x="822" y="824"/>
                    </a:lnTo>
                    <a:lnTo>
                      <a:pt x="823" y="824"/>
                    </a:lnTo>
                    <a:lnTo>
                      <a:pt x="825" y="752"/>
                    </a:lnTo>
                    <a:lnTo>
                      <a:pt x="826" y="564"/>
                    </a:lnTo>
                    <a:lnTo>
                      <a:pt x="827" y="301"/>
                    </a:lnTo>
                    <a:lnTo>
                      <a:pt x="827" y="0"/>
                    </a:lnTo>
                    <a:lnTo>
                      <a:pt x="0" y="0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720" y="1715"/>
                <a:ext cx="790" cy="790"/>
              </a:xfrm>
              <a:custGeom>
                <a:avLst/>
                <a:gdLst>
                  <a:gd name="T0" fmla="*/ 0 w 790"/>
                  <a:gd name="T1" fmla="*/ 790 h 790"/>
                  <a:gd name="T2" fmla="*/ 73 w 790"/>
                  <a:gd name="T3" fmla="*/ 790 h 790"/>
                  <a:gd name="T4" fmla="*/ 146 w 790"/>
                  <a:gd name="T5" fmla="*/ 790 h 790"/>
                  <a:gd name="T6" fmla="*/ 217 w 790"/>
                  <a:gd name="T7" fmla="*/ 790 h 790"/>
                  <a:gd name="T8" fmla="*/ 287 w 790"/>
                  <a:gd name="T9" fmla="*/ 790 h 790"/>
                  <a:gd name="T10" fmla="*/ 354 w 790"/>
                  <a:gd name="T11" fmla="*/ 790 h 790"/>
                  <a:gd name="T12" fmla="*/ 418 w 790"/>
                  <a:gd name="T13" fmla="*/ 790 h 790"/>
                  <a:gd name="T14" fmla="*/ 480 w 790"/>
                  <a:gd name="T15" fmla="*/ 788 h 790"/>
                  <a:gd name="T16" fmla="*/ 537 w 790"/>
                  <a:gd name="T17" fmla="*/ 788 h 790"/>
                  <a:gd name="T18" fmla="*/ 591 w 790"/>
                  <a:gd name="T19" fmla="*/ 788 h 790"/>
                  <a:gd name="T20" fmla="*/ 638 w 790"/>
                  <a:gd name="T21" fmla="*/ 788 h 790"/>
                  <a:gd name="T22" fmla="*/ 679 w 790"/>
                  <a:gd name="T23" fmla="*/ 787 h 790"/>
                  <a:gd name="T24" fmla="*/ 716 w 790"/>
                  <a:gd name="T25" fmla="*/ 787 h 790"/>
                  <a:gd name="T26" fmla="*/ 745 w 790"/>
                  <a:gd name="T27" fmla="*/ 786 h 790"/>
                  <a:gd name="T28" fmla="*/ 766 w 790"/>
                  <a:gd name="T29" fmla="*/ 786 h 790"/>
                  <a:gd name="T30" fmla="*/ 780 w 790"/>
                  <a:gd name="T31" fmla="*/ 786 h 790"/>
                  <a:gd name="T32" fmla="*/ 785 w 790"/>
                  <a:gd name="T33" fmla="*/ 785 h 790"/>
                  <a:gd name="T34" fmla="*/ 787 w 790"/>
                  <a:gd name="T35" fmla="*/ 716 h 790"/>
                  <a:gd name="T36" fmla="*/ 788 w 790"/>
                  <a:gd name="T37" fmla="*/ 537 h 790"/>
                  <a:gd name="T38" fmla="*/ 790 w 790"/>
                  <a:gd name="T39" fmla="*/ 288 h 790"/>
                  <a:gd name="T40" fmla="*/ 790 w 790"/>
                  <a:gd name="T41" fmla="*/ 0 h 790"/>
                  <a:gd name="T42" fmla="*/ 0 w 790"/>
                  <a:gd name="T43" fmla="*/ 0 h 790"/>
                  <a:gd name="T44" fmla="*/ 0 w 790"/>
                  <a:gd name="T45" fmla="*/ 790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90" h="790">
                    <a:moveTo>
                      <a:pt x="0" y="790"/>
                    </a:moveTo>
                    <a:lnTo>
                      <a:pt x="73" y="790"/>
                    </a:lnTo>
                    <a:lnTo>
                      <a:pt x="146" y="790"/>
                    </a:lnTo>
                    <a:lnTo>
                      <a:pt x="217" y="790"/>
                    </a:lnTo>
                    <a:lnTo>
                      <a:pt x="287" y="790"/>
                    </a:lnTo>
                    <a:lnTo>
                      <a:pt x="354" y="790"/>
                    </a:lnTo>
                    <a:lnTo>
                      <a:pt x="418" y="790"/>
                    </a:lnTo>
                    <a:lnTo>
                      <a:pt x="480" y="788"/>
                    </a:lnTo>
                    <a:lnTo>
                      <a:pt x="537" y="788"/>
                    </a:lnTo>
                    <a:lnTo>
                      <a:pt x="591" y="788"/>
                    </a:lnTo>
                    <a:lnTo>
                      <a:pt x="638" y="788"/>
                    </a:lnTo>
                    <a:lnTo>
                      <a:pt x="679" y="787"/>
                    </a:lnTo>
                    <a:lnTo>
                      <a:pt x="716" y="787"/>
                    </a:lnTo>
                    <a:lnTo>
                      <a:pt x="745" y="786"/>
                    </a:lnTo>
                    <a:lnTo>
                      <a:pt x="766" y="786"/>
                    </a:lnTo>
                    <a:lnTo>
                      <a:pt x="780" y="786"/>
                    </a:lnTo>
                    <a:lnTo>
                      <a:pt x="785" y="785"/>
                    </a:lnTo>
                    <a:lnTo>
                      <a:pt x="787" y="716"/>
                    </a:lnTo>
                    <a:lnTo>
                      <a:pt x="788" y="537"/>
                    </a:lnTo>
                    <a:lnTo>
                      <a:pt x="790" y="288"/>
                    </a:lnTo>
                    <a:lnTo>
                      <a:pt x="790" y="0"/>
                    </a:lnTo>
                    <a:lnTo>
                      <a:pt x="0" y="0"/>
                    </a:lnTo>
                    <a:lnTo>
                      <a:pt x="0" y="79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720" y="1715"/>
                <a:ext cx="753" cy="753"/>
              </a:xfrm>
              <a:custGeom>
                <a:avLst/>
                <a:gdLst>
                  <a:gd name="T0" fmla="*/ 0 w 753"/>
                  <a:gd name="T1" fmla="*/ 753 h 753"/>
                  <a:gd name="T2" fmla="*/ 69 w 753"/>
                  <a:gd name="T3" fmla="*/ 753 h 753"/>
                  <a:gd name="T4" fmla="*/ 138 w 753"/>
                  <a:gd name="T5" fmla="*/ 753 h 753"/>
                  <a:gd name="T6" fmla="*/ 206 w 753"/>
                  <a:gd name="T7" fmla="*/ 753 h 753"/>
                  <a:gd name="T8" fmla="*/ 273 w 753"/>
                  <a:gd name="T9" fmla="*/ 753 h 753"/>
                  <a:gd name="T10" fmla="*/ 336 w 753"/>
                  <a:gd name="T11" fmla="*/ 752 h 753"/>
                  <a:gd name="T12" fmla="*/ 398 w 753"/>
                  <a:gd name="T13" fmla="*/ 752 h 753"/>
                  <a:gd name="T14" fmla="*/ 456 w 753"/>
                  <a:gd name="T15" fmla="*/ 752 h 753"/>
                  <a:gd name="T16" fmla="*/ 511 w 753"/>
                  <a:gd name="T17" fmla="*/ 751 h 753"/>
                  <a:gd name="T18" fmla="*/ 560 w 753"/>
                  <a:gd name="T19" fmla="*/ 751 h 753"/>
                  <a:gd name="T20" fmla="*/ 605 w 753"/>
                  <a:gd name="T21" fmla="*/ 751 h 753"/>
                  <a:gd name="T22" fmla="*/ 645 w 753"/>
                  <a:gd name="T23" fmla="*/ 750 h 753"/>
                  <a:gd name="T24" fmla="*/ 679 w 753"/>
                  <a:gd name="T25" fmla="*/ 750 h 753"/>
                  <a:gd name="T26" fmla="*/ 707 w 753"/>
                  <a:gd name="T27" fmla="*/ 748 h 753"/>
                  <a:gd name="T28" fmla="*/ 728 w 753"/>
                  <a:gd name="T29" fmla="*/ 747 h 753"/>
                  <a:gd name="T30" fmla="*/ 741 w 753"/>
                  <a:gd name="T31" fmla="*/ 747 h 753"/>
                  <a:gd name="T32" fmla="*/ 746 w 753"/>
                  <a:gd name="T33" fmla="*/ 746 h 753"/>
                  <a:gd name="T34" fmla="*/ 749 w 753"/>
                  <a:gd name="T35" fmla="*/ 679 h 753"/>
                  <a:gd name="T36" fmla="*/ 752 w 753"/>
                  <a:gd name="T37" fmla="*/ 511 h 753"/>
                  <a:gd name="T38" fmla="*/ 753 w 753"/>
                  <a:gd name="T39" fmla="*/ 273 h 753"/>
                  <a:gd name="T40" fmla="*/ 753 w 753"/>
                  <a:gd name="T41" fmla="*/ 0 h 753"/>
                  <a:gd name="T42" fmla="*/ 0 w 753"/>
                  <a:gd name="T43" fmla="*/ 0 h 753"/>
                  <a:gd name="T44" fmla="*/ 0 w 753"/>
                  <a:gd name="T45" fmla="*/ 753 h 7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53" h="753">
                    <a:moveTo>
                      <a:pt x="0" y="753"/>
                    </a:moveTo>
                    <a:lnTo>
                      <a:pt x="69" y="753"/>
                    </a:lnTo>
                    <a:lnTo>
                      <a:pt x="138" y="753"/>
                    </a:lnTo>
                    <a:lnTo>
                      <a:pt x="206" y="753"/>
                    </a:lnTo>
                    <a:lnTo>
                      <a:pt x="273" y="753"/>
                    </a:lnTo>
                    <a:lnTo>
                      <a:pt x="336" y="752"/>
                    </a:lnTo>
                    <a:lnTo>
                      <a:pt x="398" y="752"/>
                    </a:lnTo>
                    <a:lnTo>
                      <a:pt x="456" y="752"/>
                    </a:lnTo>
                    <a:lnTo>
                      <a:pt x="511" y="751"/>
                    </a:lnTo>
                    <a:lnTo>
                      <a:pt x="560" y="751"/>
                    </a:lnTo>
                    <a:lnTo>
                      <a:pt x="605" y="751"/>
                    </a:lnTo>
                    <a:lnTo>
                      <a:pt x="645" y="750"/>
                    </a:lnTo>
                    <a:lnTo>
                      <a:pt x="679" y="750"/>
                    </a:lnTo>
                    <a:lnTo>
                      <a:pt x="707" y="748"/>
                    </a:lnTo>
                    <a:lnTo>
                      <a:pt x="728" y="747"/>
                    </a:lnTo>
                    <a:lnTo>
                      <a:pt x="741" y="747"/>
                    </a:lnTo>
                    <a:lnTo>
                      <a:pt x="746" y="746"/>
                    </a:lnTo>
                    <a:lnTo>
                      <a:pt x="749" y="679"/>
                    </a:lnTo>
                    <a:lnTo>
                      <a:pt x="752" y="511"/>
                    </a:lnTo>
                    <a:lnTo>
                      <a:pt x="753" y="273"/>
                    </a:lnTo>
                    <a:lnTo>
                      <a:pt x="753" y="0"/>
                    </a:lnTo>
                    <a:lnTo>
                      <a:pt x="0" y="0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720" y="1715"/>
                <a:ext cx="717" cy="717"/>
              </a:xfrm>
              <a:custGeom>
                <a:avLst/>
                <a:gdLst>
                  <a:gd name="T0" fmla="*/ 0 w 717"/>
                  <a:gd name="T1" fmla="*/ 717 h 717"/>
                  <a:gd name="T2" fmla="*/ 65 w 717"/>
                  <a:gd name="T3" fmla="*/ 717 h 717"/>
                  <a:gd name="T4" fmla="*/ 131 w 717"/>
                  <a:gd name="T5" fmla="*/ 717 h 717"/>
                  <a:gd name="T6" fmla="*/ 195 w 717"/>
                  <a:gd name="T7" fmla="*/ 717 h 717"/>
                  <a:gd name="T8" fmla="*/ 258 w 717"/>
                  <a:gd name="T9" fmla="*/ 716 h 717"/>
                  <a:gd name="T10" fmla="*/ 319 w 717"/>
                  <a:gd name="T11" fmla="*/ 716 h 717"/>
                  <a:gd name="T12" fmla="*/ 377 w 717"/>
                  <a:gd name="T13" fmla="*/ 716 h 717"/>
                  <a:gd name="T14" fmla="*/ 432 w 717"/>
                  <a:gd name="T15" fmla="*/ 714 h 717"/>
                  <a:gd name="T16" fmla="*/ 483 w 717"/>
                  <a:gd name="T17" fmla="*/ 714 h 717"/>
                  <a:gd name="T18" fmla="*/ 530 w 717"/>
                  <a:gd name="T19" fmla="*/ 713 h 717"/>
                  <a:gd name="T20" fmla="*/ 574 w 717"/>
                  <a:gd name="T21" fmla="*/ 713 h 717"/>
                  <a:gd name="T22" fmla="*/ 611 w 717"/>
                  <a:gd name="T23" fmla="*/ 712 h 717"/>
                  <a:gd name="T24" fmla="*/ 644 w 717"/>
                  <a:gd name="T25" fmla="*/ 711 h 717"/>
                  <a:gd name="T26" fmla="*/ 669 w 717"/>
                  <a:gd name="T27" fmla="*/ 711 h 717"/>
                  <a:gd name="T28" fmla="*/ 689 w 717"/>
                  <a:gd name="T29" fmla="*/ 710 h 717"/>
                  <a:gd name="T30" fmla="*/ 702 w 717"/>
                  <a:gd name="T31" fmla="*/ 708 h 717"/>
                  <a:gd name="T32" fmla="*/ 707 w 717"/>
                  <a:gd name="T33" fmla="*/ 707 h 717"/>
                  <a:gd name="T34" fmla="*/ 711 w 717"/>
                  <a:gd name="T35" fmla="*/ 643 h 717"/>
                  <a:gd name="T36" fmla="*/ 714 w 717"/>
                  <a:gd name="T37" fmla="*/ 483 h 717"/>
                  <a:gd name="T38" fmla="*/ 716 w 717"/>
                  <a:gd name="T39" fmla="*/ 257 h 717"/>
                  <a:gd name="T40" fmla="*/ 717 w 717"/>
                  <a:gd name="T41" fmla="*/ 0 h 717"/>
                  <a:gd name="T42" fmla="*/ 0 w 717"/>
                  <a:gd name="T43" fmla="*/ 0 h 717"/>
                  <a:gd name="T44" fmla="*/ 0 w 717"/>
                  <a:gd name="T45" fmla="*/ 717 h 7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7" h="717">
                    <a:moveTo>
                      <a:pt x="0" y="717"/>
                    </a:moveTo>
                    <a:lnTo>
                      <a:pt x="65" y="717"/>
                    </a:lnTo>
                    <a:lnTo>
                      <a:pt x="131" y="717"/>
                    </a:lnTo>
                    <a:lnTo>
                      <a:pt x="195" y="717"/>
                    </a:lnTo>
                    <a:lnTo>
                      <a:pt x="258" y="716"/>
                    </a:lnTo>
                    <a:lnTo>
                      <a:pt x="319" y="716"/>
                    </a:lnTo>
                    <a:lnTo>
                      <a:pt x="377" y="716"/>
                    </a:lnTo>
                    <a:lnTo>
                      <a:pt x="432" y="714"/>
                    </a:lnTo>
                    <a:lnTo>
                      <a:pt x="483" y="714"/>
                    </a:lnTo>
                    <a:lnTo>
                      <a:pt x="530" y="713"/>
                    </a:lnTo>
                    <a:lnTo>
                      <a:pt x="574" y="713"/>
                    </a:lnTo>
                    <a:lnTo>
                      <a:pt x="611" y="712"/>
                    </a:lnTo>
                    <a:lnTo>
                      <a:pt x="644" y="711"/>
                    </a:lnTo>
                    <a:lnTo>
                      <a:pt x="669" y="711"/>
                    </a:lnTo>
                    <a:lnTo>
                      <a:pt x="689" y="710"/>
                    </a:lnTo>
                    <a:lnTo>
                      <a:pt x="702" y="708"/>
                    </a:lnTo>
                    <a:lnTo>
                      <a:pt x="707" y="707"/>
                    </a:lnTo>
                    <a:lnTo>
                      <a:pt x="711" y="643"/>
                    </a:lnTo>
                    <a:lnTo>
                      <a:pt x="714" y="483"/>
                    </a:lnTo>
                    <a:lnTo>
                      <a:pt x="716" y="257"/>
                    </a:lnTo>
                    <a:lnTo>
                      <a:pt x="717" y="0"/>
                    </a:lnTo>
                    <a:lnTo>
                      <a:pt x="0" y="0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720" y="1715"/>
                <a:ext cx="682" cy="679"/>
              </a:xfrm>
              <a:custGeom>
                <a:avLst/>
                <a:gdLst>
                  <a:gd name="T0" fmla="*/ 0 w 682"/>
                  <a:gd name="T1" fmla="*/ 679 h 679"/>
                  <a:gd name="T2" fmla="*/ 62 w 682"/>
                  <a:gd name="T3" fmla="*/ 679 h 679"/>
                  <a:gd name="T4" fmla="*/ 124 w 682"/>
                  <a:gd name="T5" fmla="*/ 679 h 679"/>
                  <a:gd name="T6" fmla="*/ 184 w 682"/>
                  <a:gd name="T7" fmla="*/ 679 h 679"/>
                  <a:gd name="T8" fmla="*/ 244 w 682"/>
                  <a:gd name="T9" fmla="*/ 678 h 679"/>
                  <a:gd name="T10" fmla="*/ 301 w 682"/>
                  <a:gd name="T11" fmla="*/ 678 h 679"/>
                  <a:gd name="T12" fmla="*/ 355 w 682"/>
                  <a:gd name="T13" fmla="*/ 678 h 679"/>
                  <a:gd name="T14" fmla="*/ 407 w 682"/>
                  <a:gd name="T15" fmla="*/ 677 h 679"/>
                  <a:gd name="T16" fmla="*/ 457 w 682"/>
                  <a:gd name="T17" fmla="*/ 677 h 679"/>
                  <a:gd name="T18" fmla="*/ 502 w 682"/>
                  <a:gd name="T19" fmla="*/ 676 h 679"/>
                  <a:gd name="T20" fmla="*/ 542 w 682"/>
                  <a:gd name="T21" fmla="*/ 674 h 679"/>
                  <a:gd name="T22" fmla="*/ 578 w 682"/>
                  <a:gd name="T23" fmla="*/ 674 h 679"/>
                  <a:gd name="T24" fmla="*/ 609 w 682"/>
                  <a:gd name="T25" fmla="*/ 673 h 679"/>
                  <a:gd name="T26" fmla="*/ 634 w 682"/>
                  <a:gd name="T27" fmla="*/ 672 h 679"/>
                  <a:gd name="T28" fmla="*/ 654 w 682"/>
                  <a:gd name="T29" fmla="*/ 671 h 679"/>
                  <a:gd name="T30" fmla="*/ 666 w 682"/>
                  <a:gd name="T31" fmla="*/ 670 h 679"/>
                  <a:gd name="T32" fmla="*/ 671 w 682"/>
                  <a:gd name="T33" fmla="*/ 668 h 679"/>
                  <a:gd name="T34" fmla="*/ 676 w 682"/>
                  <a:gd name="T35" fmla="*/ 608 h 679"/>
                  <a:gd name="T36" fmla="*/ 679 w 682"/>
                  <a:gd name="T37" fmla="*/ 456 h 679"/>
                  <a:gd name="T38" fmla="*/ 680 w 682"/>
                  <a:gd name="T39" fmla="*/ 243 h 679"/>
                  <a:gd name="T40" fmla="*/ 682 w 682"/>
                  <a:gd name="T41" fmla="*/ 0 h 679"/>
                  <a:gd name="T42" fmla="*/ 0 w 682"/>
                  <a:gd name="T43" fmla="*/ 0 h 679"/>
                  <a:gd name="T44" fmla="*/ 0 w 682"/>
                  <a:gd name="T45" fmla="*/ 679 h 6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2" h="679">
                    <a:moveTo>
                      <a:pt x="0" y="679"/>
                    </a:moveTo>
                    <a:lnTo>
                      <a:pt x="62" y="679"/>
                    </a:lnTo>
                    <a:lnTo>
                      <a:pt x="124" y="679"/>
                    </a:lnTo>
                    <a:lnTo>
                      <a:pt x="184" y="679"/>
                    </a:lnTo>
                    <a:lnTo>
                      <a:pt x="244" y="678"/>
                    </a:lnTo>
                    <a:lnTo>
                      <a:pt x="301" y="678"/>
                    </a:lnTo>
                    <a:lnTo>
                      <a:pt x="355" y="678"/>
                    </a:lnTo>
                    <a:lnTo>
                      <a:pt x="407" y="677"/>
                    </a:lnTo>
                    <a:lnTo>
                      <a:pt x="457" y="677"/>
                    </a:lnTo>
                    <a:lnTo>
                      <a:pt x="502" y="676"/>
                    </a:lnTo>
                    <a:lnTo>
                      <a:pt x="542" y="674"/>
                    </a:lnTo>
                    <a:lnTo>
                      <a:pt x="578" y="674"/>
                    </a:lnTo>
                    <a:lnTo>
                      <a:pt x="609" y="673"/>
                    </a:lnTo>
                    <a:lnTo>
                      <a:pt x="634" y="672"/>
                    </a:lnTo>
                    <a:lnTo>
                      <a:pt x="654" y="671"/>
                    </a:lnTo>
                    <a:lnTo>
                      <a:pt x="666" y="670"/>
                    </a:lnTo>
                    <a:lnTo>
                      <a:pt x="671" y="668"/>
                    </a:lnTo>
                    <a:lnTo>
                      <a:pt x="676" y="608"/>
                    </a:lnTo>
                    <a:lnTo>
                      <a:pt x="679" y="456"/>
                    </a:lnTo>
                    <a:lnTo>
                      <a:pt x="680" y="243"/>
                    </a:lnTo>
                    <a:lnTo>
                      <a:pt x="682" y="0"/>
                    </a:lnTo>
                    <a:lnTo>
                      <a:pt x="0" y="0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720" y="1715"/>
                <a:ext cx="644" cy="643"/>
              </a:xfrm>
              <a:custGeom>
                <a:avLst/>
                <a:gdLst>
                  <a:gd name="T0" fmla="*/ 0 w 644"/>
                  <a:gd name="T1" fmla="*/ 643 h 643"/>
                  <a:gd name="T2" fmla="*/ 58 w 644"/>
                  <a:gd name="T3" fmla="*/ 643 h 643"/>
                  <a:gd name="T4" fmla="*/ 116 w 644"/>
                  <a:gd name="T5" fmla="*/ 643 h 643"/>
                  <a:gd name="T6" fmla="*/ 173 w 644"/>
                  <a:gd name="T7" fmla="*/ 643 h 643"/>
                  <a:gd name="T8" fmla="*/ 229 w 644"/>
                  <a:gd name="T9" fmla="*/ 642 h 643"/>
                  <a:gd name="T10" fmla="*/ 283 w 644"/>
                  <a:gd name="T11" fmla="*/ 642 h 643"/>
                  <a:gd name="T12" fmla="*/ 335 w 644"/>
                  <a:gd name="T13" fmla="*/ 640 h 643"/>
                  <a:gd name="T14" fmla="*/ 383 w 644"/>
                  <a:gd name="T15" fmla="*/ 640 h 643"/>
                  <a:gd name="T16" fmla="*/ 429 w 644"/>
                  <a:gd name="T17" fmla="*/ 639 h 643"/>
                  <a:gd name="T18" fmla="*/ 472 w 644"/>
                  <a:gd name="T19" fmla="*/ 639 h 643"/>
                  <a:gd name="T20" fmla="*/ 511 w 644"/>
                  <a:gd name="T21" fmla="*/ 638 h 643"/>
                  <a:gd name="T22" fmla="*/ 545 w 644"/>
                  <a:gd name="T23" fmla="*/ 637 h 643"/>
                  <a:gd name="T24" fmla="*/ 574 w 644"/>
                  <a:gd name="T25" fmla="*/ 636 h 643"/>
                  <a:gd name="T26" fmla="*/ 597 w 644"/>
                  <a:gd name="T27" fmla="*/ 634 h 643"/>
                  <a:gd name="T28" fmla="*/ 615 w 644"/>
                  <a:gd name="T29" fmla="*/ 633 h 643"/>
                  <a:gd name="T30" fmla="*/ 627 w 644"/>
                  <a:gd name="T31" fmla="*/ 632 h 643"/>
                  <a:gd name="T32" fmla="*/ 632 w 644"/>
                  <a:gd name="T33" fmla="*/ 631 h 643"/>
                  <a:gd name="T34" fmla="*/ 638 w 644"/>
                  <a:gd name="T35" fmla="*/ 573 h 643"/>
                  <a:gd name="T36" fmla="*/ 642 w 644"/>
                  <a:gd name="T37" fmla="*/ 429 h 643"/>
                  <a:gd name="T38" fmla="*/ 643 w 644"/>
                  <a:gd name="T39" fmla="*/ 229 h 643"/>
                  <a:gd name="T40" fmla="*/ 644 w 644"/>
                  <a:gd name="T41" fmla="*/ 0 h 643"/>
                  <a:gd name="T42" fmla="*/ 0 w 644"/>
                  <a:gd name="T43" fmla="*/ 0 h 643"/>
                  <a:gd name="T44" fmla="*/ 0 w 644"/>
                  <a:gd name="T45" fmla="*/ 643 h 6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4" h="643">
                    <a:moveTo>
                      <a:pt x="0" y="643"/>
                    </a:moveTo>
                    <a:lnTo>
                      <a:pt x="58" y="643"/>
                    </a:lnTo>
                    <a:lnTo>
                      <a:pt x="116" y="643"/>
                    </a:lnTo>
                    <a:lnTo>
                      <a:pt x="173" y="643"/>
                    </a:lnTo>
                    <a:lnTo>
                      <a:pt x="229" y="642"/>
                    </a:lnTo>
                    <a:lnTo>
                      <a:pt x="283" y="642"/>
                    </a:lnTo>
                    <a:lnTo>
                      <a:pt x="335" y="640"/>
                    </a:lnTo>
                    <a:lnTo>
                      <a:pt x="383" y="640"/>
                    </a:lnTo>
                    <a:lnTo>
                      <a:pt x="429" y="639"/>
                    </a:lnTo>
                    <a:lnTo>
                      <a:pt x="472" y="639"/>
                    </a:lnTo>
                    <a:lnTo>
                      <a:pt x="511" y="638"/>
                    </a:lnTo>
                    <a:lnTo>
                      <a:pt x="545" y="637"/>
                    </a:lnTo>
                    <a:lnTo>
                      <a:pt x="574" y="636"/>
                    </a:lnTo>
                    <a:lnTo>
                      <a:pt x="597" y="634"/>
                    </a:lnTo>
                    <a:lnTo>
                      <a:pt x="615" y="633"/>
                    </a:lnTo>
                    <a:lnTo>
                      <a:pt x="627" y="632"/>
                    </a:lnTo>
                    <a:lnTo>
                      <a:pt x="632" y="631"/>
                    </a:lnTo>
                    <a:lnTo>
                      <a:pt x="638" y="573"/>
                    </a:lnTo>
                    <a:lnTo>
                      <a:pt x="642" y="429"/>
                    </a:lnTo>
                    <a:lnTo>
                      <a:pt x="643" y="229"/>
                    </a:lnTo>
                    <a:lnTo>
                      <a:pt x="644" y="0"/>
                    </a:lnTo>
                    <a:lnTo>
                      <a:pt x="0" y="0"/>
                    </a:lnTo>
                    <a:lnTo>
                      <a:pt x="0" y="64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720" y="1715"/>
                <a:ext cx="608" cy="607"/>
              </a:xfrm>
              <a:custGeom>
                <a:avLst/>
                <a:gdLst>
                  <a:gd name="T0" fmla="*/ 0 w 608"/>
                  <a:gd name="T1" fmla="*/ 607 h 607"/>
                  <a:gd name="T2" fmla="*/ 55 w 608"/>
                  <a:gd name="T3" fmla="*/ 607 h 607"/>
                  <a:gd name="T4" fmla="*/ 109 w 608"/>
                  <a:gd name="T5" fmla="*/ 607 h 607"/>
                  <a:gd name="T6" fmla="*/ 163 w 608"/>
                  <a:gd name="T7" fmla="*/ 607 h 607"/>
                  <a:gd name="T8" fmla="*/ 215 w 608"/>
                  <a:gd name="T9" fmla="*/ 605 h 607"/>
                  <a:gd name="T10" fmla="*/ 264 w 608"/>
                  <a:gd name="T11" fmla="*/ 605 h 607"/>
                  <a:gd name="T12" fmla="*/ 313 w 608"/>
                  <a:gd name="T13" fmla="*/ 604 h 607"/>
                  <a:gd name="T14" fmla="*/ 359 w 608"/>
                  <a:gd name="T15" fmla="*/ 604 h 607"/>
                  <a:gd name="T16" fmla="*/ 403 w 608"/>
                  <a:gd name="T17" fmla="*/ 603 h 607"/>
                  <a:gd name="T18" fmla="*/ 441 w 608"/>
                  <a:gd name="T19" fmla="*/ 602 h 607"/>
                  <a:gd name="T20" fmla="*/ 478 w 608"/>
                  <a:gd name="T21" fmla="*/ 600 h 607"/>
                  <a:gd name="T22" fmla="*/ 509 w 608"/>
                  <a:gd name="T23" fmla="*/ 599 h 607"/>
                  <a:gd name="T24" fmla="*/ 537 w 608"/>
                  <a:gd name="T25" fmla="*/ 598 h 607"/>
                  <a:gd name="T26" fmla="*/ 559 w 608"/>
                  <a:gd name="T27" fmla="*/ 597 h 607"/>
                  <a:gd name="T28" fmla="*/ 577 w 608"/>
                  <a:gd name="T29" fmla="*/ 596 h 607"/>
                  <a:gd name="T30" fmla="*/ 588 w 608"/>
                  <a:gd name="T31" fmla="*/ 593 h 607"/>
                  <a:gd name="T32" fmla="*/ 593 w 608"/>
                  <a:gd name="T33" fmla="*/ 592 h 607"/>
                  <a:gd name="T34" fmla="*/ 599 w 608"/>
                  <a:gd name="T35" fmla="*/ 536 h 607"/>
                  <a:gd name="T36" fmla="*/ 604 w 608"/>
                  <a:gd name="T37" fmla="*/ 402 h 607"/>
                  <a:gd name="T38" fmla="*/ 606 w 608"/>
                  <a:gd name="T39" fmla="*/ 214 h 607"/>
                  <a:gd name="T40" fmla="*/ 608 w 608"/>
                  <a:gd name="T41" fmla="*/ 0 h 607"/>
                  <a:gd name="T42" fmla="*/ 0 w 608"/>
                  <a:gd name="T43" fmla="*/ 0 h 607"/>
                  <a:gd name="T44" fmla="*/ 0 w 608"/>
                  <a:gd name="T45" fmla="*/ 607 h 6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8" h="607">
                    <a:moveTo>
                      <a:pt x="0" y="607"/>
                    </a:moveTo>
                    <a:lnTo>
                      <a:pt x="55" y="607"/>
                    </a:lnTo>
                    <a:lnTo>
                      <a:pt x="109" y="607"/>
                    </a:lnTo>
                    <a:lnTo>
                      <a:pt x="163" y="607"/>
                    </a:lnTo>
                    <a:lnTo>
                      <a:pt x="215" y="605"/>
                    </a:lnTo>
                    <a:lnTo>
                      <a:pt x="264" y="605"/>
                    </a:lnTo>
                    <a:lnTo>
                      <a:pt x="313" y="604"/>
                    </a:lnTo>
                    <a:lnTo>
                      <a:pt x="359" y="604"/>
                    </a:lnTo>
                    <a:lnTo>
                      <a:pt x="403" y="603"/>
                    </a:lnTo>
                    <a:lnTo>
                      <a:pt x="441" y="602"/>
                    </a:lnTo>
                    <a:lnTo>
                      <a:pt x="478" y="600"/>
                    </a:lnTo>
                    <a:lnTo>
                      <a:pt x="509" y="599"/>
                    </a:lnTo>
                    <a:lnTo>
                      <a:pt x="537" y="598"/>
                    </a:lnTo>
                    <a:lnTo>
                      <a:pt x="559" y="597"/>
                    </a:lnTo>
                    <a:lnTo>
                      <a:pt x="577" y="596"/>
                    </a:lnTo>
                    <a:lnTo>
                      <a:pt x="588" y="593"/>
                    </a:lnTo>
                    <a:lnTo>
                      <a:pt x="593" y="592"/>
                    </a:lnTo>
                    <a:lnTo>
                      <a:pt x="599" y="536"/>
                    </a:lnTo>
                    <a:lnTo>
                      <a:pt x="604" y="402"/>
                    </a:lnTo>
                    <a:lnTo>
                      <a:pt x="606" y="214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60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720" y="1715"/>
                <a:ext cx="571" cy="569"/>
              </a:xfrm>
              <a:custGeom>
                <a:avLst/>
                <a:gdLst>
                  <a:gd name="T0" fmla="*/ 0 w 571"/>
                  <a:gd name="T1" fmla="*/ 569 h 569"/>
                  <a:gd name="T2" fmla="*/ 51 w 571"/>
                  <a:gd name="T3" fmla="*/ 569 h 569"/>
                  <a:gd name="T4" fmla="*/ 102 w 571"/>
                  <a:gd name="T5" fmla="*/ 569 h 569"/>
                  <a:gd name="T6" fmla="*/ 152 w 571"/>
                  <a:gd name="T7" fmla="*/ 569 h 569"/>
                  <a:gd name="T8" fmla="*/ 200 w 571"/>
                  <a:gd name="T9" fmla="*/ 568 h 569"/>
                  <a:gd name="T10" fmla="*/ 246 w 571"/>
                  <a:gd name="T11" fmla="*/ 568 h 569"/>
                  <a:gd name="T12" fmla="*/ 292 w 571"/>
                  <a:gd name="T13" fmla="*/ 566 h 569"/>
                  <a:gd name="T14" fmla="*/ 335 w 571"/>
                  <a:gd name="T15" fmla="*/ 566 h 569"/>
                  <a:gd name="T16" fmla="*/ 375 w 571"/>
                  <a:gd name="T17" fmla="*/ 565 h 569"/>
                  <a:gd name="T18" fmla="*/ 412 w 571"/>
                  <a:gd name="T19" fmla="*/ 564 h 569"/>
                  <a:gd name="T20" fmla="*/ 446 w 571"/>
                  <a:gd name="T21" fmla="*/ 563 h 569"/>
                  <a:gd name="T22" fmla="*/ 475 w 571"/>
                  <a:gd name="T23" fmla="*/ 562 h 569"/>
                  <a:gd name="T24" fmla="*/ 501 w 571"/>
                  <a:gd name="T25" fmla="*/ 560 h 569"/>
                  <a:gd name="T26" fmla="*/ 523 w 571"/>
                  <a:gd name="T27" fmla="*/ 559 h 569"/>
                  <a:gd name="T28" fmla="*/ 538 w 571"/>
                  <a:gd name="T29" fmla="*/ 557 h 569"/>
                  <a:gd name="T30" fmla="*/ 549 w 571"/>
                  <a:gd name="T31" fmla="*/ 556 h 569"/>
                  <a:gd name="T32" fmla="*/ 554 w 571"/>
                  <a:gd name="T33" fmla="*/ 553 h 569"/>
                  <a:gd name="T34" fmla="*/ 562 w 571"/>
                  <a:gd name="T35" fmla="*/ 500 h 569"/>
                  <a:gd name="T36" fmla="*/ 566 w 571"/>
                  <a:gd name="T37" fmla="*/ 375 h 569"/>
                  <a:gd name="T38" fmla="*/ 570 w 571"/>
                  <a:gd name="T39" fmla="*/ 199 h 569"/>
                  <a:gd name="T40" fmla="*/ 571 w 571"/>
                  <a:gd name="T41" fmla="*/ 0 h 569"/>
                  <a:gd name="T42" fmla="*/ 0 w 571"/>
                  <a:gd name="T43" fmla="*/ 0 h 569"/>
                  <a:gd name="T44" fmla="*/ 0 w 571"/>
                  <a:gd name="T45" fmla="*/ 569 h 5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71" h="569">
                    <a:moveTo>
                      <a:pt x="0" y="569"/>
                    </a:moveTo>
                    <a:lnTo>
                      <a:pt x="51" y="569"/>
                    </a:lnTo>
                    <a:lnTo>
                      <a:pt x="102" y="569"/>
                    </a:lnTo>
                    <a:lnTo>
                      <a:pt x="152" y="569"/>
                    </a:lnTo>
                    <a:lnTo>
                      <a:pt x="200" y="568"/>
                    </a:lnTo>
                    <a:lnTo>
                      <a:pt x="246" y="568"/>
                    </a:lnTo>
                    <a:lnTo>
                      <a:pt x="292" y="566"/>
                    </a:lnTo>
                    <a:lnTo>
                      <a:pt x="335" y="566"/>
                    </a:lnTo>
                    <a:lnTo>
                      <a:pt x="375" y="565"/>
                    </a:lnTo>
                    <a:lnTo>
                      <a:pt x="412" y="564"/>
                    </a:lnTo>
                    <a:lnTo>
                      <a:pt x="446" y="563"/>
                    </a:lnTo>
                    <a:lnTo>
                      <a:pt x="475" y="562"/>
                    </a:lnTo>
                    <a:lnTo>
                      <a:pt x="501" y="560"/>
                    </a:lnTo>
                    <a:lnTo>
                      <a:pt x="523" y="559"/>
                    </a:lnTo>
                    <a:lnTo>
                      <a:pt x="538" y="557"/>
                    </a:lnTo>
                    <a:lnTo>
                      <a:pt x="549" y="556"/>
                    </a:lnTo>
                    <a:lnTo>
                      <a:pt x="554" y="553"/>
                    </a:lnTo>
                    <a:lnTo>
                      <a:pt x="562" y="500"/>
                    </a:lnTo>
                    <a:lnTo>
                      <a:pt x="566" y="375"/>
                    </a:lnTo>
                    <a:lnTo>
                      <a:pt x="570" y="199"/>
                    </a:lnTo>
                    <a:lnTo>
                      <a:pt x="571" y="0"/>
                    </a:lnTo>
                    <a:lnTo>
                      <a:pt x="0" y="0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720" y="1715"/>
                <a:ext cx="534" cy="533"/>
              </a:xfrm>
              <a:custGeom>
                <a:avLst/>
                <a:gdLst>
                  <a:gd name="T0" fmla="*/ 0 w 534"/>
                  <a:gd name="T1" fmla="*/ 533 h 533"/>
                  <a:gd name="T2" fmla="*/ 47 w 534"/>
                  <a:gd name="T3" fmla="*/ 533 h 533"/>
                  <a:gd name="T4" fmla="*/ 95 w 534"/>
                  <a:gd name="T5" fmla="*/ 533 h 533"/>
                  <a:gd name="T6" fmla="*/ 141 w 534"/>
                  <a:gd name="T7" fmla="*/ 531 h 533"/>
                  <a:gd name="T8" fmla="*/ 186 w 534"/>
                  <a:gd name="T9" fmla="*/ 531 h 533"/>
                  <a:gd name="T10" fmla="*/ 229 w 534"/>
                  <a:gd name="T11" fmla="*/ 531 h 533"/>
                  <a:gd name="T12" fmla="*/ 270 w 534"/>
                  <a:gd name="T13" fmla="*/ 530 h 533"/>
                  <a:gd name="T14" fmla="*/ 310 w 534"/>
                  <a:gd name="T15" fmla="*/ 529 h 533"/>
                  <a:gd name="T16" fmla="*/ 348 w 534"/>
                  <a:gd name="T17" fmla="*/ 528 h 533"/>
                  <a:gd name="T18" fmla="*/ 382 w 534"/>
                  <a:gd name="T19" fmla="*/ 526 h 533"/>
                  <a:gd name="T20" fmla="*/ 414 w 534"/>
                  <a:gd name="T21" fmla="*/ 525 h 533"/>
                  <a:gd name="T22" fmla="*/ 441 w 534"/>
                  <a:gd name="T23" fmla="*/ 524 h 533"/>
                  <a:gd name="T24" fmla="*/ 466 w 534"/>
                  <a:gd name="T25" fmla="*/ 523 h 533"/>
                  <a:gd name="T26" fmla="*/ 485 w 534"/>
                  <a:gd name="T27" fmla="*/ 520 h 533"/>
                  <a:gd name="T28" fmla="*/ 500 w 534"/>
                  <a:gd name="T29" fmla="*/ 519 h 533"/>
                  <a:gd name="T30" fmla="*/ 511 w 534"/>
                  <a:gd name="T31" fmla="*/ 517 h 533"/>
                  <a:gd name="T32" fmla="*/ 515 w 534"/>
                  <a:gd name="T33" fmla="*/ 514 h 533"/>
                  <a:gd name="T34" fmla="*/ 524 w 534"/>
                  <a:gd name="T35" fmla="*/ 465 h 533"/>
                  <a:gd name="T36" fmla="*/ 529 w 534"/>
                  <a:gd name="T37" fmla="*/ 347 h 533"/>
                  <a:gd name="T38" fmla="*/ 532 w 534"/>
                  <a:gd name="T39" fmla="*/ 184 h 533"/>
                  <a:gd name="T40" fmla="*/ 534 w 534"/>
                  <a:gd name="T41" fmla="*/ 0 h 533"/>
                  <a:gd name="T42" fmla="*/ 0 w 534"/>
                  <a:gd name="T43" fmla="*/ 0 h 533"/>
                  <a:gd name="T44" fmla="*/ 0 w 534"/>
                  <a:gd name="T45" fmla="*/ 533 h 5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34" h="533">
                    <a:moveTo>
                      <a:pt x="0" y="533"/>
                    </a:moveTo>
                    <a:lnTo>
                      <a:pt x="47" y="533"/>
                    </a:lnTo>
                    <a:lnTo>
                      <a:pt x="95" y="533"/>
                    </a:lnTo>
                    <a:lnTo>
                      <a:pt x="141" y="531"/>
                    </a:lnTo>
                    <a:lnTo>
                      <a:pt x="186" y="531"/>
                    </a:lnTo>
                    <a:lnTo>
                      <a:pt x="229" y="531"/>
                    </a:lnTo>
                    <a:lnTo>
                      <a:pt x="270" y="530"/>
                    </a:lnTo>
                    <a:lnTo>
                      <a:pt x="310" y="529"/>
                    </a:lnTo>
                    <a:lnTo>
                      <a:pt x="348" y="528"/>
                    </a:lnTo>
                    <a:lnTo>
                      <a:pt x="382" y="526"/>
                    </a:lnTo>
                    <a:lnTo>
                      <a:pt x="414" y="525"/>
                    </a:lnTo>
                    <a:lnTo>
                      <a:pt x="441" y="524"/>
                    </a:lnTo>
                    <a:lnTo>
                      <a:pt x="466" y="523"/>
                    </a:lnTo>
                    <a:lnTo>
                      <a:pt x="485" y="520"/>
                    </a:lnTo>
                    <a:lnTo>
                      <a:pt x="500" y="519"/>
                    </a:lnTo>
                    <a:lnTo>
                      <a:pt x="511" y="517"/>
                    </a:lnTo>
                    <a:lnTo>
                      <a:pt x="515" y="514"/>
                    </a:lnTo>
                    <a:lnTo>
                      <a:pt x="524" y="465"/>
                    </a:lnTo>
                    <a:lnTo>
                      <a:pt x="529" y="347"/>
                    </a:lnTo>
                    <a:lnTo>
                      <a:pt x="532" y="184"/>
                    </a:lnTo>
                    <a:lnTo>
                      <a:pt x="534" y="0"/>
                    </a:lnTo>
                    <a:lnTo>
                      <a:pt x="0" y="0"/>
                    </a:lnTo>
                    <a:lnTo>
                      <a:pt x="0" y="533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720" y="1715"/>
                <a:ext cx="497" cy="496"/>
              </a:xfrm>
              <a:custGeom>
                <a:avLst/>
                <a:gdLst>
                  <a:gd name="T0" fmla="*/ 0 w 497"/>
                  <a:gd name="T1" fmla="*/ 0 h 496"/>
                  <a:gd name="T2" fmla="*/ 0 w 497"/>
                  <a:gd name="T3" fmla="*/ 496 h 496"/>
                  <a:gd name="T4" fmla="*/ 44 w 497"/>
                  <a:gd name="T5" fmla="*/ 496 h 496"/>
                  <a:gd name="T6" fmla="*/ 86 w 497"/>
                  <a:gd name="T7" fmla="*/ 496 h 496"/>
                  <a:gd name="T8" fmla="*/ 129 w 497"/>
                  <a:gd name="T9" fmla="*/ 495 h 496"/>
                  <a:gd name="T10" fmla="*/ 171 w 497"/>
                  <a:gd name="T11" fmla="*/ 495 h 496"/>
                  <a:gd name="T12" fmla="*/ 211 w 497"/>
                  <a:gd name="T13" fmla="*/ 494 h 496"/>
                  <a:gd name="T14" fmla="*/ 250 w 497"/>
                  <a:gd name="T15" fmla="*/ 494 h 496"/>
                  <a:gd name="T16" fmla="*/ 286 w 497"/>
                  <a:gd name="T17" fmla="*/ 493 h 496"/>
                  <a:gd name="T18" fmla="*/ 321 w 497"/>
                  <a:gd name="T19" fmla="*/ 491 h 496"/>
                  <a:gd name="T20" fmla="*/ 353 w 497"/>
                  <a:gd name="T21" fmla="*/ 489 h 496"/>
                  <a:gd name="T22" fmla="*/ 382 w 497"/>
                  <a:gd name="T23" fmla="*/ 488 h 496"/>
                  <a:gd name="T24" fmla="*/ 407 w 497"/>
                  <a:gd name="T25" fmla="*/ 486 h 496"/>
                  <a:gd name="T26" fmla="*/ 431 w 497"/>
                  <a:gd name="T27" fmla="*/ 484 h 496"/>
                  <a:gd name="T28" fmla="*/ 449 w 497"/>
                  <a:gd name="T29" fmla="*/ 483 h 496"/>
                  <a:gd name="T30" fmla="*/ 463 w 497"/>
                  <a:gd name="T31" fmla="*/ 480 h 496"/>
                  <a:gd name="T32" fmla="*/ 473 w 497"/>
                  <a:gd name="T33" fmla="*/ 478 h 496"/>
                  <a:gd name="T34" fmla="*/ 478 w 497"/>
                  <a:gd name="T35" fmla="*/ 476 h 496"/>
                  <a:gd name="T36" fmla="*/ 486 w 497"/>
                  <a:gd name="T37" fmla="*/ 428 h 496"/>
                  <a:gd name="T38" fmla="*/ 492 w 497"/>
                  <a:gd name="T39" fmla="*/ 319 h 496"/>
                  <a:gd name="T40" fmla="*/ 496 w 497"/>
                  <a:gd name="T41" fmla="*/ 170 h 496"/>
                  <a:gd name="T42" fmla="*/ 497 w 497"/>
                  <a:gd name="T43" fmla="*/ 0 h 496"/>
                  <a:gd name="T44" fmla="*/ 0 w 497"/>
                  <a:gd name="T45" fmla="*/ 0 h 4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7" h="496">
                    <a:moveTo>
                      <a:pt x="0" y="0"/>
                    </a:moveTo>
                    <a:lnTo>
                      <a:pt x="0" y="496"/>
                    </a:lnTo>
                    <a:lnTo>
                      <a:pt x="44" y="496"/>
                    </a:lnTo>
                    <a:lnTo>
                      <a:pt x="86" y="496"/>
                    </a:lnTo>
                    <a:lnTo>
                      <a:pt x="129" y="495"/>
                    </a:lnTo>
                    <a:lnTo>
                      <a:pt x="171" y="495"/>
                    </a:lnTo>
                    <a:lnTo>
                      <a:pt x="211" y="494"/>
                    </a:lnTo>
                    <a:lnTo>
                      <a:pt x="250" y="494"/>
                    </a:lnTo>
                    <a:lnTo>
                      <a:pt x="286" y="493"/>
                    </a:lnTo>
                    <a:lnTo>
                      <a:pt x="321" y="491"/>
                    </a:lnTo>
                    <a:lnTo>
                      <a:pt x="353" y="489"/>
                    </a:lnTo>
                    <a:lnTo>
                      <a:pt x="382" y="488"/>
                    </a:lnTo>
                    <a:lnTo>
                      <a:pt x="407" y="486"/>
                    </a:lnTo>
                    <a:lnTo>
                      <a:pt x="431" y="484"/>
                    </a:lnTo>
                    <a:lnTo>
                      <a:pt x="449" y="483"/>
                    </a:lnTo>
                    <a:lnTo>
                      <a:pt x="463" y="480"/>
                    </a:lnTo>
                    <a:lnTo>
                      <a:pt x="473" y="478"/>
                    </a:lnTo>
                    <a:lnTo>
                      <a:pt x="478" y="476"/>
                    </a:lnTo>
                    <a:lnTo>
                      <a:pt x="486" y="428"/>
                    </a:lnTo>
                    <a:lnTo>
                      <a:pt x="492" y="319"/>
                    </a:lnTo>
                    <a:lnTo>
                      <a:pt x="496" y="170"/>
                    </a:lnTo>
                    <a:lnTo>
                      <a:pt x="4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720" y="1715"/>
                <a:ext cx="461" cy="459"/>
              </a:xfrm>
              <a:custGeom>
                <a:avLst/>
                <a:gdLst>
                  <a:gd name="T0" fmla="*/ 0 w 461"/>
                  <a:gd name="T1" fmla="*/ 0 h 459"/>
                  <a:gd name="T2" fmla="*/ 0 w 461"/>
                  <a:gd name="T3" fmla="*/ 459 h 459"/>
                  <a:gd name="T4" fmla="*/ 40 w 461"/>
                  <a:gd name="T5" fmla="*/ 459 h 459"/>
                  <a:gd name="T6" fmla="*/ 79 w 461"/>
                  <a:gd name="T7" fmla="*/ 459 h 459"/>
                  <a:gd name="T8" fmla="*/ 118 w 461"/>
                  <a:gd name="T9" fmla="*/ 457 h 459"/>
                  <a:gd name="T10" fmla="*/ 156 w 461"/>
                  <a:gd name="T11" fmla="*/ 457 h 459"/>
                  <a:gd name="T12" fmla="*/ 193 w 461"/>
                  <a:gd name="T13" fmla="*/ 456 h 459"/>
                  <a:gd name="T14" fmla="*/ 228 w 461"/>
                  <a:gd name="T15" fmla="*/ 456 h 459"/>
                  <a:gd name="T16" fmla="*/ 262 w 461"/>
                  <a:gd name="T17" fmla="*/ 455 h 459"/>
                  <a:gd name="T18" fmla="*/ 293 w 461"/>
                  <a:gd name="T19" fmla="*/ 454 h 459"/>
                  <a:gd name="T20" fmla="*/ 323 w 461"/>
                  <a:gd name="T21" fmla="*/ 451 h 459"/>
                  <a:gd name="T22" fmla="*/ 349 w 461"/>
                  <a:gd name="T23" fmla="*/ 450 h 459"/>
                  <a:gd name="T24" fmla="*/ 374 w 461"/>
                  <a:gd name="T25" fmla="*/ 449 h 459"/>
                  <a:gd name="T26" fmla="*/ 394 w 461"/>
                  <a:gd name="T27" fmla="*/ 446 h 459"/>
                  <a:gd name="T28" fmla="*/ 411 w 461"/>
                  <a:gd name="T29" fmla="*/ 445 h 459"/>
                  <a:gd name="T30" fmla="*/ 424 w 461"/>
                  <a:gd name="T31" fmla="*/ 443 h 459"/>
                  <a:gd name="T32" fmla="*/ 434 w 461"/>
                  <a:gd name="T33" fmla="*/ 440 h 459"/>
                  <a:gd name="T34" fmla="*/ 439 w 461"/>
                  <a:gd name="T35" fmla="*/ 438 h 459"/>
                  <a:gd name="T36" fmla="*/ 449 w 461"/>
                  <a:gd name="T37" fmla="*/ 393 h 459"/>
                  <a:gd name="T38" fmla="*/ 456 w 461"/>
                  <a:gd name="T39" fmla="*/ 294 h 459"/>
                  <a:gd name="T40" fmla="*/ 460 w 461"/>
                  <a:gd name="T41" fmla="*/ 157 h 459"/>
                  <a:gd name="T42" fmla="*/ 461 w 461"/>
                  <a:gd name="T43" fmla="*/ 0 h 459"/>
                  <a:gd name="T44" fmla="*/ 0 w 461"/>
                  <a:gd name="T45" fmla="*/ 0 h 4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1" h="459">
                    <a:moveTo>
                      <a:pt x="0" y="0"/>
                    </a:moveTo>
                    <a:lnTo>
                      <a:pt x="0" y="459"/>
                    </a:lnTo>
                    <a:lnTo>
                      <a:pt x="40" y="459"/>
                    </a:lnTo>
                    <a:lnTo>
                      <a:pt x="79" y="459"/>
                    </a:lnTo>
                    <a:lnTo>
                      <a:pt x="118" y="457"/>
                    </a:lnTo>
                    <a:lnTo>
                      <a:pt x="156" y="457"/>
                    </a:lnTo>
                    <a:lnTo>
                      <a:pt x="193" y="456"/>
                    </a:lnTo>
                    <a:lnTo>
                      <a:pt x="228" y="456"/>
                    </a:lnTo>
                    <a:lnTo>
                      <a:pt x="262" y="455"/>
                    </a:lnTo>
                    <a:lnTo>
                      <a:pt x="293" y="454"/>
                    </a:lnTo>
                    <a:lnTo>
                      <a:pt x="323" y="451"/>
                    </a:lnTo>
                    <a:lnTo>
                      <a:pt x="349" y="450"/>
                    </a:lnTo>
                    <a:lnTo>
                      <a:pt x="374" y="449"/>
                    </a:lnTo>
                    <a:lnTo>
                      <a:pt x="394" y="446"/>
                    </a:lnTo>
                    <a:lnTo>
                      <a:pt x="411" y="445"/>
                    </a:lnTo>
                    <a:lnTo>
                      <a:pt x="424" y="443"/>
                    </a:lnTo>
                    <a:lnTo>
                      <a:pt x="434" y="440"/>
                    </a:lnTo>
                    <a:lnTo>
                      <a:pt x="439" y="438"/>
                    </a:lnTo>
                    <a:lnTo>
                      <a:pt x="449" y="393"/>
                    </a:lnTo>
                    <a:lnTo>
                      <a:pt x="456" y="294"/>
                    </a:lnTo>
                    <a:lnTo>
                      <a:pt x="460" y="157"/>
                    </a:lnTo>
                    <a:lnTo>
                      <a:pt x="4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720" y="1715"/>
                <a:ext cx="423" cy="422"/>
              </a:xfrm>
              <a:custGeom>
                <a:avLst/>
                <a:gdLst>
                  <a:gd name="T0" fmla="*/ 0 w 423"/>
                  <a:gd name="T1" fmla="*/ 0 h 422"/>
                  <a:gd name="T2" fmla="*/ 0 w 423"/>
                  <a:gd name="T3" fmla="*/ 422 h 422"/>
                  <a:gd name="T4" fmla="*/ 36 w 423"/>
                  <a:gd name="T5" fmla="*/ 422 h 422"/>
                  <a:gd name="T6" fmla="*/ 72 w 423"/>
                  <a:gd name="T7" fmla="*/ 422 h 422"/>
                  <a:gd name="T8" fmla="*/ 107 w 423"/>
                  <a:gd name="T9" fmla="*/ 421 h 422"/>
                  <a:gd name="T10" fmla="*/ 141 w 423"/>
                  <a:gd name="T11" fmla="*/ 421 h 422"/>
                  <a:gd name="T12" fmla="*/ 175 w 423"/>
                  <a:gd name="T13" fmla="*/ 420 h 422"/>
                  <a:gd name="T14" fmla="*/ 206 w 423"/>
                  <a:gd name="T15" fmla="*/ 419 h 422"/>
                  <a:gd name="T16" fmla="*/ 238 w 423"/>
                  <a:gd name="T17" fmla="*/ 417 h 422"/>
                  <a:gd name="T18" fmla="*/ 266 w 423"/>
                  <a:gd name="T19" fmla="*/ 416 h 422"/>
                  <a:gd name="T20" fmla="*/ 292 w 423"/>
                  <a:gd name="T21" fmla="*/ 415 h 422"/>
                  <a:gd name="T22" fmla="*/ 318 w 423"/>
                  <a:gd name="T23" fmla="*/ 414 h 422"/>
                  <a:gd name="T24" fmla="*/ 340 w 423"/>
                  <a:gd name="T25" fmla="*/ 411 h 422"/>
                  <a:gd name="T26" fmla="*/ 358 w 423"/>
                  <a:gd name="T27" fmla="*/ 409 h 422"/>
                  <a:gd name="T28" fmla="*/ 374 w 423"/>
                  <a:gd name="T29" fmla="*/ 408 h 422"/>
                  <a:gd name="T30" fmla="*/ 387 w 423"/>
                  <a:gd name="T31" fmla="*/ 405 h 422"/>
                  <a:gd name="T32" fmla="*/ 395 w 423"/>
                  <a:gd name="T33" fmla="*/ 402 h 422"/>
                  <a:gd name="T34" fmla="*/ 400 w 423"/>
                  <a:gd name="T35" fmla="*/ 399 h 422"/>
                  <a:gd name="T36" fmla="*/ 410 w 423"/>
                  <a:gd name="T37" fmla="*/ 358 h 422"/>
                  <a:gd name="T38" fmla="*/ 417 w 423"/>
                  <a:gd name="T39" fmla="*/ 266 h 422"/>
                  <a:gd name="T40" fmla="*/ 422 w 423"/>
                  <a:gd name="T41" fmla="*/ 141 h 422"/>
                  <a:gd name="T42" fmla="*/ 423 w 423"/>
                  <a:gd name="T43" fmla="*/ 0 h 422"/>
                  <a:gd name="T44" fmla="*/ 0 w 423"/>
                  <a:gd name="T45" fmla="*/ 0 h 4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3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6" y="422"/>
                    </a:lnTo>
                    <a:lnTo>
                      <a:pt x="72" y="422"/>
                    </a:lnTo>
                    <a:lnTo>
                      <a:pt x="107" y="421"/>
                    </a:lnTo>
                    <a:lnTo>
                      <a:pt x="141" y="421"/>
                    </a:lnTo>
                    <a:lnTo>
                      <a:pt x="175" y="420"/>
                    </a:lnTo>
                    <a:lnTo>
                      <a:pt x="206" y="419"/>
                    </a:lnTo>
                    <a:lnTo>
                      <a:pt x="238" y="417"/>
                    </a:lnTo>
                    <a:lnTo>
                      <a:pt x="266" y="416"/>
                    </a:lnTo>
                    <a:lnTo>
                      <a:pt x="292" y="415"/>
                    </a:lnTo>
                    <a:lnTo>
                      <a:pt x="318" y="414"/>
                    </a:lnTo>
                    <a:lnTo>
                      <a:pt x="340" y="411"/>
                    </a:lnTo>
                    <a:lnTo>
                      <a:pt x="358" y="409"/>
                    </a:lnTo>
                    <a:lnTo>
                      <a:pt x="374" y="408"/>
                    </a:lnTo>
                    <a:lnTo>
                      <a:pt x="387" y="405"/>
                    </a:lnTo>
                    <a:lnTo>
                      <a:pt x="395" y="402"/>
                    </a:lnTo>
                    <a:lnTo>
                      <a:pt x="400" y="399"/>
                    </a:lnTo>
                    <a:lnTo>
                      <a:pt x="410" y="358"/>
                    </a:lnTo>
                    <a:lnTo>
                      <a:pt x="417" y="266"/>
                    </a:lnTo>
                    <a:lnTo>
                      <a:pt x="422" y="141"/>
                    </a:lnTo>
                    <a:lnTo>
                      <a:pt x="4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720" y="1715"/>
                <a:ext cx="387" cy="387"/>
              </a:xfrm>
              <a:custGeom>
                <a:avLst/>
                <a:gdLst>
                  <a:gd name="T0" fmla="*/ 0 w 387"/>
                  <a:gd name="T1" fmla="*/ 0 h 387"/>
                  <a:gd name="T2" fmla="*/ 0 w 387"/>
                  <a:gd name="T3" fmla="*/ 387 h 387"/>
                  <a:gd name="T4" fmla="*/ 33 w 387"/>
                  <a:gd name="T5" fmla="*/ 387 h 387"/>
                  <a:gd name="T6" fmla="*/ 64 w 387"/>
                  <a:gd name="T7" fmla="*/ 387 h 387"/>
                  <a:gd name="T8" fmla="*/ 96 w 387"/>
                  <a:gd name="T9" fmla="*/ 386 h 387"/>
                  <a:gd name="T10" fmla="*/ 127 w 387"/>
                  <a:gd name="T11" fmla="*/ 386 h 387"/>
                  <a:gd name="T12" fmla="*/ 156 w 387"/>
                  <a:gd name="T13" fmla="*/ 385 h 387"/>
                  <a:gd name="T14" fmla="*/ 186 w 387"/>
                  <a:gd name="T15" fmla="*/ 383 h 387"/>
                  <a:gd name="T16" fmla="*/ 213 w 387"/>
                  <a:gd name="T17" fmla="*/ 382 h 387"/>
                  <a:gd name="T18" fmla="*/ 239 w 387"/>
                  <a:gd name="T19" fmla="*/ 381 h 387"/>
                  <a:gd name="T20" fmla="*/ 263 w 387"/>
                  <a:gd name="T21" fmla="*/ 379 h 387"/>
                  <a:gd name="T22" fmla="*/ 285 w 387"/>
                  <a:gd name="T23" fmla="*/ 377 h 387"/>
                  <a:gd name="T24" fmla="*/ 304 w 387"/>
                  <a:gd name="T25" fmla="*/ 375 h 387"/>
                  <a:gd name="T26" fmla="*/ 323 w 387"/>
                  <a:gd name="T27" fmla="*/ 372 h 387"/>
                  <a:gd name="T28" fmla="*/ 336 w 387"/>
                  <a:gd name="T29" fmla="*/ 370 h 387"/>
                  <a:gd name="T30" fmla="*/ 348 w 387"/>
                  <a:gd name="T31" fmla="*/ 368 h 387"/>
                  <a:gd name="T32" fmla="*/ 357 w 387"/>
                  <a:gd name="T33" fmla="*/ 365 h 387"/>
                  <a:gd name="T34" fmla="*/ 361 w 387"/>
                  <a:gd name="T35" fmla="*/ 362 h 387"/>
                  <a:gd name="T36" fmla="*/ 372 w 387"/>
                  <a:gd name="T37" fmla="*/ 322 h 387"/>
                  <a:gd name="T38" fmla="*/ 381 w 387"/>
                  <a:gd name="T39" fmla="*/ 239 h 387"/>
                  <a:gd name="T40" fmla="*/ 386 w 387"/>
                  <a:gd name="T41" fmla="*/ 126 h 387"/>
                  <a:gd name="T42" fmla="*/ 387 w 387"/>
                  <a:gd name="T43" fmla="*/ 0 h 387"/>
                  <a:gd name="T44" fmla="*/ 0 w 387"/>
                  <a:gd name="T45" fmla="*/ 0 h 3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7" h="387">
                    <a:moveTo>
                      <a:pt x="0" y="0"/>
                    </a:moveTo>
                    <a:lnTo>
                      <a:pt x="0" y="387"/>
                    </a:lnTo>
                    <a:lnTo>
                      <a:pt x="33" y="387"/>
                    </a:lnTo>
                    <a:lnTo>
                      <a:pt x="64" y="387"/>
                    </a:lnTo>
                    <a:lnTo>
                      <a:pt x="96" y="386"/>
                    </a:lnTo>
                    <a:lnTo>
                      <a:pt x="127" y="386"/>
                    </a:lnTo>
                    <a:lnTo>
                      <a:pt x="156" y="385"/>
                    </a:lnTo>
                    <a:lnTo>
                      <a:pt x="186" y="383"/>
                    </a:lnTo>
                    <a:lnTo>
                      <a:pt x="213" y="382"/>
                    </a:lnTo>
                    <a:lnTo>
                      <a:pt x="239" y="381"/>
                    </a:lnTo>
                    <a:lnTo>
                      <a:pt x="263" y="379"/>
                    </a:lnTo>
                    <a:lnTo>
                      <a:pt x="285" y="377"/>
                    </a:lnTo>
                    <a:lnTo>
                      <a:pt x="304" y="375"/>
                    </a:lnTo>
                    <a:lnTo>
                      <a:pt x="323" y="372"/>
                    </a:lnTo>
                    <a:lnTo>
                      <a:pt x="336" y="370"/>
                    </a:lnTo>
                    <a:lnTo>
                      <a:pt x="348" y="368"/>
                    </a:lnTo>
                    <a:lnTo>
                      <a:pt x="357" y="365"/>
                    </a:lnTo>
                    <a:lnTo>
                      <a:pt x="361" y="362"/>
                    </a:lnTo>
                    <a:lnTo>
                      <a:pt x="372" y="322"/>
                    </a:lnTo>
                    <a:lnTo>
                      <a:pt x="381" y="239"/>
                    </a:lnTo>
                    <a:lnTo>
                      <a:pt x="386" y="126"/>
                    </a:lnTo>
                    <a:lnTo>
                      <a:pt x="3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720" y="1715"/>
                <a:ext cx="350" cy="349"/>
              </a:xfrm>
              <a:custGeom>
                <a:avLst/>
                <a:gdLst>
                  <a:gd name="T0" fmla="*/ 0 w 350"/>
                  <a:gd name="T1" fmla="*/ 0 h 349"/>
                  <a:gd name="T2" fmla="*/ 0 w 350"/>
                  <a:gd name="T3" fmla="*/ 349 h 349"/>
                  <a:gd name="T4" fmla="*/ 29 w 350"/>
                  <a:gd name="T5" fmla="*/ 349 h 349"/>
                  <a:gd name="T6" fmla="*/ 57 w 350"/>
                  <a:gd name="T7" fmla="*/ 349 h 349"/>
                  <a:gd name="T8" fmla="*/ 85 w 350"/>
                  <a:gd name="T9" fmla="*/ 348 h 349"/>
                  <a:gd name="T10" fmla="*/ 113 w 350"/>
                  <a:gd name="T11" fmla="*/ 348 h 349"/>
                  <a:gd name="T12" fmla="*/ 139 w 350"/>
                  <a:gd name="T13" fmla="*/ 347 h 349"/>
                  <a:gd name="T14" fmla="*/ 165 w 350"/>
                  <a:gd name="T15" fmla="*/ 346 h 349"/>
                  <a:gd name="T16" fmla="*/ 189 w 350"/>
                  <a:gd name="T17" fmla="*/ 345 h 349"/>
                  <a:gd name="T18" fmla="*/ 212 w 350"/>
                  <a:gd name="T19" fmla="*/ 343 h 349"/>
                  <a:gd name="T20" fmla="*/ 233 w 350"/>
                  <a:gd name="T21" fmla="*/ 341 h 349"/>
                  <a:gd name="T22" fmla="*/ 252 w 350"/>
                  <a:gd name="T23" fmla="*/ 340 h 349"/>
                  <a:gd name="T24" fmla="*/ 270 w 350"/>
                  <a:gd name="T25" fmla="*/ 337 h 349"/>
                  <a:gd name="T26" fmla="*/ 286 w 350"/>
                  <a:gd name="T27" fmla="*/ 335 h 349"/>
                  <a:gd name="T28" fmla="*/ 300 w 350"/>
                  <a:gd name="T29" fmla="*/ 332 h 349"/>
                  <a:gd name="T30" fmla="*/ 309 w 350"/>
                  <a:gd name="T31" fmla="*/ 329 h 349"/>
                  <a:gd name="T32" fmla="*/ 318 w 350"/>
                  <a:gd name="T33" fmla="*/ 326 h 349"/>
                  <a:gd name="T34" fmla="*/ 323 w 350"/>
                  <a:gd name="T35" fmla="*/ 323 h 349"/>
                  <a:gd name="T36" fmla="*/ 335 w 350"/>
                  <a:gd name="T37" fmla="*/ 286 h 349"/>
                  <a:gd name="T38" fmla="*/ 343 w 350"/>
                  <a:gd name="T39" fmla="*/ 211 h 349"/>
                  <a:gd name="T40" fmla="*/ 349 w 350"/>
                  <a:gd name="T41" fmla="*/ 112 h 349"/>
                  <a:gd name="T42" fmla="*/ 350 w 350"/>
                  <a:gd name="T43" fmla="*/ 0 h 349"/>
                  <a:gd name="T44" fmla="*/ 0 w 350"/>
                  <a:gd name="T45" fmla="*/ 0 h 3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0" h="349">
                    <a:moveTo>
                      <a:pt x="0" y="0"/>
                    </a:moveTo>
                    <a:lnTo>
                      <a:pt x="0" y="349"/>
                    </a:lnTo>
                    <a:lnTo>
                      <a:pt x="29" y="349"/>
                    </a:lnTo>
                    <a:lnTo>
                      <a:pt x="57" y="349"/>
                    </a:lnTo>
                    <a:lnTo>
                      <a:pt x="85" y="348"/>
                    </a:lnTo>
                    <a:lnTo>
                      <a:pt x="113" y="348"/>
                    </a:lnTo>
                    <a:lnTo>
                      <a:pt x="139" y="347"/>
                    </a:lnTo>
                    <a:lnTo>
                      <a:pt x="165" y="346"/>
                    </a:lnTo>
                    <a:lnTo>
                      <a:pt x="189" y="345"/>
                    </a:lnTo>
                    <a:lnTo>
                      <a:pt x="212" y="343"/>
                    </a:lnTo>
                    <a:lnTo>
                      <a:pt x="233" y="341"/>
                    </a:lnTo>
                    <a:lnTo>
                      <a:pt x="252" y="340"/>
                    </a:lnTo>
                    <a:lnTo>
                      <a:pt x="270" y="337"/>
                    </a:lnTo>
                    <a:lnTo>
                      <a:pt x="286" y="335"/>
                    </a:lnTo>
                    <a:lnTo>
                      <a:pt x="300" y="332"/>
                    </a:lnTo>
                    <a:lnTo>
                      <a:pt x="309" y="329"/>
                    </a:lnTo>
                    <a:lnTo>
                      <a:pt x="318" y="326"/>
                    </a:lnTo>
                    <a:lnTo>
                      <a:pt x="323" y="323"/>
                    </a:lnTo>
                    <a:lnTo>
                      <a:pt x="335" y="286"/>
                    </a:lnTo>
                    <a:lnTo>
                      <a:pt x="343" y="211"/>
                    </a:lnTo>
                    <a:lnTo>
                      <a:pt x="349" y="112"/>
                    </a:lnTo>
                    <a:lnTo>
                      <a:pt x="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720" y="1715"/>
                <a:ext cx="313" cy="313"/>
              </a:xfrm>
              <a:custGeom>
                <a:avLst/>
                <a:gdLst>
                  <a:gd name="T0" fmla="*/ 0 w 313"/>
                  <a:gd name="T1" fmla="*/ 0 h 313"/>
                  <a:gd name="T2" fmla="*/ 0 w 313"/>
                  <a:gd name="T3" fmla="*/ 313 h 313"/>
                  <a:gd name="T4" fmla="*/ 24 w 313"/>
                  <a:gd name="T5" fmla="*/ 313 h 313"/>
                  <a:gd name="T6" fmla="*/ 50 w 313"/>
                  <a:gd name="T7" fmla="*/ 313 h 313"/>
                  <a:gd name="T8" fmla="*/ 74 w 313"/>
                  <a:gd name="T9" fmla="*/ 312 h 313"/>
                  <a:gd name="T10" fmla="*/ 97 w 313"/>
                  <a:gd name="T11" fmla="*/ 311 h 313"/>
                  <a:gd name="T12" fmla="*/ 121 w 313"/>
                  <a:gd name="T13" fmla="*/ 311 h 313"/>
                  <a:gd name="T14" fmla="*/ 143 w 313"/>
                  <a:gd name="T15" fmla="*/ 309 h 313"/>
                  <a:gd name="T16" fmla="*/ 165 w 313"/>
                  <a:gd name="T17" fmla="*/ 307 h 313"/>
                  <a:gd name="T18" fmla="*/ 184 w 313"/>
                  <a:gd name="T19" fmla="*/ 306 h 313"/>
                  <a:gd name="T20" fmla="*/ 204 w 313"/>
                  <a:gd name="T21" fmla="*/ 303 h 313"/>
                  <a:gd name="T22" fmla="*/ 221 w 313"/>
                  <a:gd name="T23" fmla="*/ 302 h 313"/>
                  <a:gd name="T24" fmla="*/ 236 w 313"/>
                  <a:gd name="T25" fmla="*/ 300 h 313"/>
                  <a:gd name="T26" fmla="*/ 251 w 313"/>
                  <a:gd name="T27" fmla="*/ 296 h 313"/>
                  <a:gd name="T28" fmla="*/ 263 w 313"/>
                  <a:gd name="T29" fmla="*/ 294 h 313"/>
                  <a:gd name="T30" fmla="*/ 273 w 313"/>
                  <a:gd name="T31" fmla="*/ 291 h 313"/>
                  <a:gd name="T32" fmla="*/ 280 w 313"/>
                  <a:gd name="T33" fmla="*/ 288 h 313"/>
                  <a:gd name="T34" fmla="*/ 285 w 313"/>
                  <a:gd name="T35" fmla="*/ 284 h 313"/>
                  <a:gd name="T36" fmla="*/ 297 w 313"/>
                  <a:gd name="T37" fmla="*/ 250 h 313"/>
                  <a:gd name="T38" fmla="*/ 306 w 313"/>
                  <a:gd name="T39" fmla="*/ 184 h 313"/>
                  <a:gd name="T40" fmla="*/ 312 w 313"/>
                  <a:gd name="T41" fmla="*/ 97 h 313"/>
                  <a:gd name="T42" fmla="*/ 313 w 313"/>
                  <a:gd name="T43" fmla="*/ 0 h 313"/>
                  <a:gd name="T44" fmla="*/ 0 w 313"/>
                  <a:gd name="T45" fmla="*/ 0 h 3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13" h="313">
                    <a:moveTo>
                      <a:pt x="0" y="0"/>
                    </a:moveTo>
                    <a:lnTo>
                      <a:pt x="0" y="313"/>
                    </a:lnTo>
                    <a:lnTo>
                      <a:pt x="24" y="313"/>
                    </a:lnTo>
                    <a:lnTo>
                      <a:pt x="50" y="313"/>
                    </a:lnTo>
                    <a:lnTo>
                      <a:pt x="74" y="312"/>
                    </a:lnTo>
                    <a:lnTo>
                      <a:pt x="97" y="311"/>
                    </a:lnTo>
                    <a:lnTo>
                      <a:pt x="121" y="311"/>
                    </a:lnTo>
                    <a:lnTo>
                      <a:pt x="143" y="309"/>
                    </a:lnTo>
                    <a:lnTo>
                      <a:pt x="165" y="307"/>
                    </a:lnTo>
                    <a:lnTo>
                      <a:pt x="184" y="306"/>
                    </a:lnTo>
                    <a:lnTo>
                      <a:pt x="204" y="303"/>
                    </a:lnTo>
                    <a:lnTo>
                      <a:pt x="221" y="302"/>
                    </a:lnTo>
                    <a:lnTo>
                      <a:pt x="236" y="300"/>
                    </a:lnTo>
                    <a:lnTo>
                      <a:pt x="251" y="296"/>
                    </a:lnTo>
                    <a:lnTo>
                      <a:pt x="263" y="294"/>
                    </a:lnTo>
                    <a:lnTo>
                      <a:pt x="273" y="291"/>
                    </a:lnTo>
                    <a:lnTo>
                      <a:pt x="280" y="288"/>
                    </a:lnTo>
                    <a:lnTo>
                      <a:pt x="285" y="284"/>
                    </a:lnTo>
                    <a:lnTo>
                      <a:pt x="297" y="250"/>
                    </a:lnTo>
                    <a:lnTo>
                      <a:pt x="306" y="184"/>
                    </a:lnTo>
                    <a:lnTo>
                      <a:pt x="312" y="97"/>
                    </a:lnTo>
                    <a:lnTo>
                      <a:pt x="3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720" y="1715"/>
                <a:ext cx="277" cy="277"/>
              </a:xfrm>
              <a:custGeom>
                <a:avLst/>
                <a:gdLst>
                  <a:gd name="T0" fmla="*/ 0 w 277"/>
                  <a:gd name="T1" fmla="*/ 0 h 277"/>
                  <a:gd name="T2" fmla="*/ 0 w 277"/>
                  <a:gd name="T3" fmla="*/ 277 h 277"/>
                  <a:gd name="T4" fmla="*/ 21 w 277"/>
                  <a:gd name="T5" fmla="*/ 277 h 277"/>
                  <a:gd name="T6" fmla="*/ 42 w 277"/>
                  <a:gd name="T7" fmla="*/ 277 h 277"/>
                  <a:gd name="T8" fmla="*/ 63 w 277"/>
                  <a:gd name="T9" fmla="*/ 275 h 277"/>
                  <a:gd name="T10" fmla="*/ 84 w 277"/>
                  <a:gd name="T11" fmla="*/ 274 h 277"/>
                  <a:gd name="T12" fmla="*/ 103 w 277"/>
                  <a:gd name="T13" fmla="*/ 273 h 277"/>
                  <a:gd name="T14" fmla="*/ 122 w 277"/>
                  <a:gd name="T15" fmla="*/ 272 h 277"/>
                  <a:gd name="T16" fmla="*/ 141 w 277"/>
                  <a:gd name="T17" fmla="*/ 271 h 277"/>
                  <a:gd name="T18" fmla="*/ 158 w 277"/>
                  <a:gd name="T19" fmla="*/ 268 h 277"/>
                  <a:gd name="T20" fmla="*/ 173 w 277"/>
                  <a:gd name="T21" fmla="*/ 267 h 277"/>
                  <a:gd name="T22" fmla="*/ 189 w 277"/>
                  <a:gd name="T23" fmla="*/ 265 h 277"/>
                  <a:gd name="T24" fmla="*/ 203 w 277"/>
                  <a:gd name="T25" fmla="*/ 262 h 277"/>
                  <a:gd name="T26" fmla="*/ 215 w 277"/>
                  <a:gd name="T27" fmla="*/ 258 h 277"/>
                  <a:gd name="T28" fmla="*/ 226 w 277"/>
                  <a:gd name="T29" fmla="*/ 256 h 277"/>
                  <a:gd name="T30" fmla="*/ 234 w 277"/>
                  <a:gd name="T31" fmla="*/ 252 h 277"/>
                  <a:gd name="T32" fmla="*/ 241 w 277"/>
                  <a:gd name="T33" fmla="*/ 249 h 277"/>
                  <a:gd name="T34" fmla="*/ 246 w 277"/>
                  <a:gd name="T35" fmla="*/ 245 h 277"/>
                  <a:gd name="T36" fmla="*/ 260 w 277"/>
                  <a:gd name="T37" fmla="*/ 215 h 277"/>
                  <a:gd name="T38" fmla="*/ 269 w 277"/>
                  <a:gd name="T39" fmla="*/ 158 h 277"/>
                  <a:gd name="T40" fmla="*/ 274 w 277"/>
                  <a:gd name="T41" fmla="*/ 84 h 277"/>
                  <a:gd name="T42" fmla="*/ 277 w 277"/>
                  <a:gd name="T43" fmla="*/ 0 h 277"/>
                  <a:gd name="T44" fmla="*/ 0 w 277"/>
                  <a:gd name="T45" fmla="*/ 0 h 2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77" h="277">
                    <a:moveTo>
                      <a:pt x="0" y="0"/>
                    </a:moveTo>
                    <a:lnTo>
                      <a:pt x="0" y="277"/>
                    </a:lnTo>
                    <a:lnTo>
                      <a:pt x="21" y="277"/>
                    </a:lnTo>
                    <a:lnTo>
                      <a:pt x="42" y="277"/>
                    </a:lnTo>
                    <a:lnTo>
                      <a:pt x="63" y="275"/>
                    </a:lnTo>
                    <a:lnTo>
                      <a:pt x="84" y="274"/>
                    </a:lnTo>
                    <a:lnTo>
                      <a:pt x="103" y="273"/>
                    </a:lnTo>
                    <a:lnTo>
                      <a:pt x="122" y="272"/>
                    </a:lnTo>
                    <a:lnTo>
                      <a:pt x="141" y="271"/>
                    </a:lnTo>
                    <a:lnTo>
                      <a:pt x="158" y="268"/>
                    </a:lnTo>
                    <a:lnTo>
                      <a:pt x="173" y="267"/>
                    </a:lnTo>
                    <a:lnTo>
                      <a:pt x="189" y="265"/>
                    </a:lnTo>
                    <a:lnTo>
                      <a:pt x="203" y="262"/>
                    </a:lnTo>
                    <a:lnTo>
                      <a:pt x="215" y="258"/>
                    </a:lnTo>
                    <a:lnTo>
                      <a:pt x="226" y="256"/>
                    </a:lnTo>
                    <a:lnTo>
                      <a:pt x="234" y="252"/>
                    </a:lnTo>
                    <a:lnTo>
                      <a:pt x="241" y="249"/>
                    </a:lnTo>
                    <a:lnTo>
                      <a:pt x="246" y="245"/>
                    </a:lnTo>
                    <a:lnTo>
                      <a:pt x="260" y="215"/>
                    </a:lnTo>
                    <a:lnTo>
                      <a:pt x="269" y="158"/>
                    </a:lnTo>
                    <a:lnTo>
                      <a:pt x="274" y="84"/>
                    </a:lnTo>
                    <a:lnTo>
                      <a:pt x="2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720" y="1715"/>
                <a:ext cx="240" cy="240"/>
              </a:xfrm>
              <a:custGeom>
                <a:avLst/>
                <a:gdLst>
                  <a:gd name="T0" fmla="*/ 0 w 240"/>
                  <a:gd name="T1" fmla="*/ 0 h 240"/>
                  <a:gd name="T2" fmla="*/ 0 w 240"/>
                  <a:gd name="T3" fmla="*/ 240 h 240"/>
                  <a:gd name="T4" fmla="*/ 17 w 240"/>
                  <a:gd name="T5" fmla="*/ 240 h 240"/>
                  <a:gd name="T6" fmla="*/ 34 w 240"/>
                  <a:gd name="T7" fmla="*/ 240 h 240"/>
                  <a:gd name="T8" fmla="*/ 51 w 240"/>
                  <a:gd name="T9" fmla="*/ 239 h 240"/>
                  <a:gd name="T10" fmla="*/ 68 w 240"/>
                  <a:gd name="T11" fmla="*/ 238 h 240"/>
                  <a:gd name="T12" fmla="*/ 85 w 240"/>
                  <a:gd name="T13" fmla="*/ 237 h 240"/>
                  <a:gd name="T14" fmla="*/ 101 w 240"/>
                  <a:gd name="T15" fmla="*/ 235 h 240"/>
                  <a:gd name="T16" fmla="*/ 115 w 240"/>
                  <a:gd name="T17" fmla="*/ 234 h 240"/>
                  <a:gd name="T18" fmla="*/ 130 w 240"/>
                  <a:gd name="T19" fmla="*/ 232 h 240"/>
                  <a:gd name="T20" fmla="*/ 144 w 240"/>
                  <a:gd name="T21" fmla="*/ 229 h 240"/>
                  <a:gd name="T22" fmla="*/ 156 w 240"/>
                  <a:gd name="T23" fmla="*/ 227 h 240"/>
                  <a:gd name="T24" fmla="*/ 169 w 240"/>
                  <a:gd name="T25" fmla="*/ 224 h 240"/>
                  <a:gd name="T26" fmla="*/ 178 w 240"/>
                  <a:gd name="T27" fmla="*/ 222 h 240"/>
                  <a:gd name="T28" fmla="*/ 188 w 240"/>
                  <a:gd name="T29" fmla="*/ 218 h 240"/>
                  <a:gd name="T30" fmla="*/ 196 w 240"/>
                  <a:gd name="T31" fmla="*/ 215 h 240"/>
                  <a:gd name="T32" fmla="*/ 203 w 240"/>
                  <a:gd name="T33" fmla="*/ 211 h 240"/>
                  <a:gd name="T34" fmla="*/ 207 w 240"/>
                  <a:gd name="T35" fmla="*/ 207 h 240"/>
                  <a:gd name="T36" fmla="*/ 222 w 240"/>
                  <a:gd name="T37" fmla="*/ 178 h 240"/>
                  <a:gd name="T38" fmla="*/ 232 w 240"/>
                  <a:gd name="T39" fmla="*/ 130 h 240"/>
                  <a:gd name="T40" fmla="*/ 238 w 240"/>
                  <a:gd name="T41" fmla="*/ 68 h 240"/>
                  <a:gd name="T42" fmla="*/ 240 w 240"/>
                  <a:gd name="T43" fmla="*/ 0 h 240"/>
                  <a:gd name="T44" fmla="*/ 0 w 240"/>
                  <a:gd name="T45" fmla="*/ 0 h 2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0" h="240">
                    <a:moveTo>
                      <a:pt x="0" y="0"/>
                    </a:moveTo>
                    <a:lnTo>
                      <a:pt x="0" y="240"/>
                    </a:lnTo>
                    <a:lnTo>
                      <a:pt x="17" y="240"/>
                    </a:lnTo>
                    <a:lnTo>
                      <a:pt x="34" y="240"/>
                    </a:lnTo>
                    <a:lnTo>
                      <a:pt x="51" y="239"/>
                    </a:lnTo>
                    <a:lnTo>
                      <a:pt x="68" y="238"/>
                    </a:lnTo>
                    <a:lnTo>
                      <a:pt x="85" y="237"/>
                    </a:lnTo>
                    <a:lnTo>
                      <a:pt x="101" y="235"/>
                    </a:lnTo>
                    <a:lnTo>
                      <a:pt x="115" y="234"/>
                    </a:lnTo>
                    <a:lnTo>
                      <a:pt x="130" y="232"/>
                    </a:lnTo>
                    <a:lnTo>
                      <a:pt x="144" y="229"/>
                    </a:lnTo>
                    <a:lnTo>
                      <a:pt x="156" y="227"/>
                    </a:lnTo>
                    <a:lnTo>
                      <a:pt x="169" y="224"/>
                    </a:lnTo>
                    <a:lnTo>
                      <a:pt x="178" y="222"/>
                    </a:lnTo>
                    <a:lnTo>
                      <a:pt x="188" y="218"/>
                    </a:lnTo>
                    <a:lnTo>
                      <a:pt x="196" y="215"/>
                    </a:lnTo>
                    <a:lnTo>
                      <a:pt x="203" y="211"/>
                    </a:lnTo>
                    <a:lnTo>
                      <a:pt x="207" y="207"/>
                    </a:lnTo>
                    <a:lnTo>
                      <a:pt x="222" y="178"/>
                    </a:lnTo>
                    <a:lnTo>
                      <a:pt x="232" y="130"/>
                    </a:lnTo>
                    <a:lnTo>
                      <a:pt x="238" y="6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720" y="1715"/>
                <a:ext cx="204" cy="203"/>
              </a:xfrm>
              <a:custGeom>
                <a:avLst/>
                <a:gdLst>
                  <a:gd name="T0" fmla="*/ 0 w 204"/>
                  <a:gd name="T1" fmla="*/ 0 h 203"/>
                  <a:gd name="T2" fmla="*/ 0 w 204"/>
                  <a:gd name="T3" fmla="*/ 203 h 203"/>
                  <a:gd name="T4" fmla="*/ 27 w 204"/>
                  <a:gd name="T5" fmla="*/ 203 h 203"/>
                  <a:gd name="T6" fmla="*/ 53 w 204"/>
                  <a:gd name="T7" fmla="*/ 200 h 203"/>
                  <a:gd name="T8" fmla="*/ 79 w 204"/>
                  <a:gd name="T9" fmla="*/ 198 h 203"/>
                  <a:gd name="T10" fmla="*/ 103 w 204"/>
                  <a:gd name="T11" fmla="*/ 194 h 203"/>
                  <a:gd name="T12" fmla="*/ 124 w 204"/>
                  <a:gd name="T13" fmla="*/ 189 h 203"/>
                  <a:gd name="T14" fmla="*/ 143 w 204"/>
                  <a:gd name="T15" fmla="*/ 183 h 203"/>
                  <a:gd name="T16" fmla="*/ 158 w 204"/>
                  <a:gd name="T17" fmla="*/ 177 h 203"/>
                  <a:gd name="T18" fmla="*/ 169 w 204"/>
                  <a:gd name="T19" fmla="*/ 169 h 203"/>
                  <a:gd name="T20" fmla="*/ 184 w 204"/>
                  <a:gd name="T21" fmla="*/ 143 h 203"/>
                  <a:gd name="T22" fmla="*/ 195 w 204"/>
                  <a:gd name="T23" fmla="*/ 103 h 203"/>
                  <a:gd name="T24" fmla="*/ 201 w 204"/>
                  <a:gd name="T25" fmla="*/ 53 h 203"/>
                  <a:gd name="T26" fmla="*/ 204 w 204"/>
                  <a:gd name="T27" fmla="*/ 0 h 203"/>
                  <a:gd name="T28" fmla="*/ 0 w 204"/>
                  <a:gd name="T29" fmla="*/ 0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4" h="203">
                    <a:moveTo>
                      <a:pt x="0" y="0"/>
                    </a:moveTo>
                    <a:lnTo>
                      <a:pt x="0" y="203"/>
                    </a:lnTo>
                    <a:lnTo>
                      <a:pt x="27" y="203"/>
                    </a:lnTo>
                    <a:lnTo>
                      <a:pt x="53" y="200"/>
                    </a:lnTo>
                    <a:lnTo>
                      <a:pt x="79" y="198"/>
                    </a:lnTo>
                    <a:lnTo>
                      <a:pt x="103" y="194"/>
                    </a:lnTo>
                    <a:lnTo>
                      <a:pt x="124" y="189"/>
                    </a:lnTo>
                    <a:lnTo>
                      <a:pt x="143" y="183"/>
                    </a:lnTo>
                    <a:lnTo>
                      <a:pt x="158" y="177"/>
                    </a:lnTo>
                    <a:lnTo>
                      <a:pt x="169" y="169"/>
                    </a:lnTo>
                    <a:lnTo>
                      <a:pt x="184" y="143"/>
                    </a:lnTo>
                    <a:lnTo>
                      <a:pt x="195" y="103"/>
                    </a:lnTo>
                    <a:lnTo>
                      <a:pt x="201" y="53"/>
                    </a:lnTo>
                    <a:lnTo>
                      <a:pt x="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720" y="1715"/>
                <a:ext cx="166" cy="166"/>
              </a:xfrm>
              <a:custGeom>
                <a:avLst/>
                <a:gdLst>
                  <a:gd name="T0" fmla="*/ 0 w 166"/>
                  <a:gd name="T1" fmla="*/ 166 h 166"/>
                  <a:gd name="T2" fmla="*/ 19 w 166"/>
                  <a:gd name="T3" fmla="*/ 166 h 166"/>
                  <a:gd name="T4" fmla="*/ 39 w 166"/>
                  <a:gd name="T5" fmla="*/ 164 h 166"/>
                  <a:gd name="T6" fmla="*/ 58 w 166"/>
                  <a:gd name="T7" fmla="*/ 161 h 166"/>
                  <a:gd name="T8" fmla="*/ 76 w 166"/>
                  <a:gd name="T9" fmla="*/ 157 h 166"/>
                  <a:gd name="T10" fmla="*/ 92 w 166"/>
                  <a:gd name="T11" fmla="*/ 152 h 166"/>
                  <a:gd name="T12" fmla="*/ 107 w 166"/>
                  <a:gd name="T13" fmla="*/ 146 h 166"/>
                  <a:gd name="T14" fmla="*/ 119 w 166"/>
                  <a:gd name="T15" fmla="*/ 138 h 166"/>
                  <a:gd name="T16" fmla="*/ 130 w 166"/>
                  <a:gd name="T17" fmla="*/ 130 h 166"/>
                  <a:gd name="T18" fmla="*/ 138 w 166"/>
                  <a:gd name="T19" fmla="*/ 119 h 166"/>
                  <a:gd name="T20" fmla="*/ 146 w 166"/>
                  <a:gd name="T21" fmla="*/ 107 h 166"/>
                  <a:gd name="T22" fmla="*/ 152 w 166"/>
                  <a:gd name="T23" fmla="*/ 92 h 166"/>
                  <a:gd name="T24" fmla="*/ 158 w 166"/>
                  <a:gd name="T25" fmla="*/ 75 h 166"/>
                  <a:gd name="T26" fmla="*/ 161 w 166"/>
                  <a:gd name="T27" fmla="*/ 57 h 166"/>
                  <a:gd name="T28" fmla="*/ 164 w 166"/>
                  <a:gd name="T29" fmla="*/ 39 h 166"/>
                  <a:gd name="T30" fmla="*/ 166 w 166"/>
                  <a:gd name="T31" fmla="*/ 20 h 166"/>
                  <a:gd name="T32" fmla="*/ 166 w 166"/>
                  <a:gd name="T33" fmla="*/ 0 h 166"/>
                  <a:gd name="T34" fmla="*/ 0 w 166"/>
                  <a:gd name="T35" fmla="*/ 0 h 166"/>
                  <a:gd name="T36" fmla="*/ 0 w 166"/>
                  <a:gd name="T37" fmla="*/ 166 h 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6" h="166">
                    <a:moveTo>
                      <a:pt x="0" y="166"/>
                    </a:moveTo>
                    <a:lnTo>
                      <a:pt x="19" y="166"/>
                    </a:lnTo>
                    <a:lnTo>
                      <a:pt x="39" y="164"/>
                    </a:lnTo>
                    <a:lnTo>
                      <a:pt x="58" y="161"/>
                    </a:lnTo>
                    <a:lnTo>
                      <a:pt x="76" y="157"/>
                    </a:lnTo>
                    <a:lnTo>
                      <a:pt x="92" y="152"/>
                    </a:lnTo>
                    <a:lnTo>
                      <a:pt x="107" y="146"/>
                    </a:lnTo>
                    <a:lnTo>
                      <a:pt x="119" y="138"/>
                    </a:lnTo>
                    <a:lnTo>
                      <a:pt x="130" y="130"/>
                    </a:lnTo>
                    <a:lnTo>
                      <a:pt x="138" y="119"/>
                    </a:lnTo>
                    <a:lnTo>
                      <a:pt x="146" y="107"/>
                    </a:lnTo>
                    <a:lnTo>
                      <a:pt x="152" y="92"/>
                    </a:lnTo>
                    <a:lnTo>
                      <a:pt x="158" y="75"/>
                    </a:lnTo>
                    <a:lnTo>
                      <a:pt x="161" y="57"/>
                    </a:lnTo>
                    <a:lnTo>
                      <a:pt x="164" y="39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720" y="1715"/>
                <a:ext cx="130" cy="130"/>
              </a:xfrm>
              <a:custGeom>
                <a:avLst/>
                <a:gdLst>
                  <a:gd name="T0" fmla="*/ 0 w 130"/>
                  <a:gd name="T1" fmla="*/ 0 h 130"/>
                  <a:gd name="T2" fmla="*/ 0 w 130"/>
                  <a:gd name="T3" fmla="*/ 130 h 130"/>
                  <a:gd name="T4" fmla="*/ 12 w 130"/>
                  <a:gd name="T5" fmla="*/ 129 h 130"/>
                  <a:gd name="T6" fmla="*/ 24 w 130"/>
                  <a:gd name="T7" fmla="*/ 127 h 130"/>
                  <a:gd name="T8" fmla="*/ 36 w 130"/>
                  <a:gd name="T9" fmla="*/ 124 h 130"/>
                  <a:gd name="T10" fmla="*/ 49 w 130"/>
                  <a:gd name="T11" fmla="*/ 120 h 130"/>
                  <a:gd name="T12" fmla="*/ 61 w 130"/>
                  <a:gd name="T13" fmla="*/ 114 h 130"/>
                  <a:gd name="T14" fmla="*/ 72 w 130"/>
                  <a:gd name="T15" fmla="*/ 108 h 130"/>
                  <a:gd name="T16" fmla="*/ 82 w 130"/>
                  <a:gd name="T17" fmla="*/ 100 h 130"/>
                  <a:gd name="T18" fmla="*/ 92 w 130"/>
                  <a:gd name="T19" fmla="*/ 91 h 130"/>
                  <a:gd name="T20" fmla="*/ 101 w 130"/>
                  <a:gd name="T21" fmla="*/ 81 h 130"/>
                  <a:gd name="T22" fmla="*/ 108 w 130"/>
                  <a:gd name="T23" fmla="*/ 70 h 130"/>
                  <a:gd name="T24" fmla="*/ 115 w 130"/>
                  <a:gd name="T25" fmla="*/ 60 h 130"/>
                  <a:gd name="T26" fmla="*/ 120 w 130"/>
                  <a:gd name="T27" fmla="*/ 49 h 130"/>
                  <a:gd name="T28" fmla="*/ 124 w 130"/>
                  <a:gd name="T29" fmla="*/ 36 h 130"/>
                  <a:gd name="T30" fmla="*/ 127 w 130"/>
                  <a:gd name="T31" fmla="*/ 24 h 130"/>
                  <a:gd name="T32" fmla="*/ 129 w 130"/>
                  <a:gd name="T33" fmla="*/ 12 h 130"/>
                  <a:gd name="T34" fmla="*/ 130 w 130"/>
                  <a:gd name="T35" fmla="*/ 0 h 130"/>
                  <a:gd name="T36" fmla="*/ 0 w 130"/>
                  <a:gd name="T37" fmla="*/ 0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130">
                    <a:moveTo>
                      <a:pt x="0" y="0"/>
                    </a:moveTo>
                    <a:lnTo>
                      <a:pt x="0" y="130"/>
                    </a:lnTo>
                    <a:lnTo>
                      <a:pt x="12" y="129"/>
                    </a:lnTo>
                    <a:lnTo>
                      <a:pt x="24" y="127"/>
                    </a:lnTo>
                    <a:lnTo>
                      <a:pt x="36" y="124"/>
                    </a:lnTo>
                    <a:lnTo>
                      <a:pt x="49" y="120"/>
                    </a:lnTo>
                    <a:lnTo>
                      <a:pt x="61" y="114"/>
                    </a:lnTo>
                    <a:lnTo>
                      <a:pt x="72" y="108"/>
                    </a:lnTo>
                    <a:lnTo>
                      <a:pt x="82" y="100"/>
                    </a:lnTo>
                    <a:lnTo>
                      <a:pt x="92" y="91"/>
                    </a:lnTo>
                    <a:lnTo>
                      <a:pt x="101" y="81"/>
                    </a:lnTo>
                    <a:lnTo>
                      <a:pt x="108" y="70"/>
                    </a:lnTo>
                    <a:lnTo>
                      <a:pt x="115" y="60"/>
                    </a:lnTo>
                    <a:lnTo>
                      <a:pt x="120" y="49"/>
                    </a:lnTo>
                    <a:lnTo>
                      <a:pt x="124" y="36"/>
                    </a:lnTo>
                    <a:lnTo>
                      <a:pt x="127" y="24"/>
                    </a:lnTo>
                    <a:lnTo>
                      <a:pt x="129" y="12"/>
                    </a:lnTo>
                    <a:lnTo>
                      <a:pt x="1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720" y="1344"/>
                <a:ext cx="1254" cy="371"/>
              </a:xfrm>
              <a:custGeom>
                <a:avLst/>
                <a:gdLst>
                  <a:gd name="T0" fmla="*/ 1254 w 1254"/>
                  <a:gd name="T1" fmla="*/ 0 h 371"/>
                  <a:gd name="T2" fmla="*/ 353 w 1254"/>
                  <a:gd name="T3" fmla="*/ 0 h 371"/>
                  <a:gd name="T4" fmla="*/ 5 w 1254"/>
                  <a:gd name="T5" fmla="*/ 365 h 371"/>
                  <a:gd name="T6" fmla="*/ 0 w 1254"/>
                  <a:gd name="T7" fmla="*/ 371 h 371"/>
                  <a:gd name="T8" fmla="*/ 900 w 1254"/>
                  <a:gd name="T9" fmla="*/ 371 h 371"/>
                  <a:gd name="T10" fmla="*/ 1254 w 1254"/>
                  <a:gd name="T11" fmla="*/ 0 h 3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54" h="371">
                    <a:moveTo>
                      <a:pt x="1254" y="0"/>
                    </a:moveTo>
                    <a:lnTo>
                      <a:pt x="353" y="0"/>
                    </a:lnTo>
                    <a:lnTo>
                      <a:pt x="5" y="365"/>
                    </a:lnTo>
                    <a:lnTo>
                      <a:pt x="0" y="371"/>
                    </a:lnTo>
                    <a:lnTo>
                      <a:pt x="900" y="371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720" y="1344"/>
                <a:ext cx="1237" cy="371"/>
              </a:xfrm>
              <a:custGeom>
                <a:avLst/>
                <a:gdLst>
                  <a:gd name="T0" fmla="*/ 1237 w 1237"/>
                  <a:gd name="T1" fmla="*/ 0 h 371"/>
                  <a:gd name="T2" fmla="*/ 353 w 1237"/>
                  <a:gd name="T3" fmla="*/ 0 h 371"/>
                  <a:gd name="T4" fmla="*/ 0 w 1237"/>
                  <a:gd name="T5" fmla="*/ 371 h 371"/>
                  <a:gd name="T6" fmla="*/ 887 w 1237"/>
                  <a:gd name="T7" fmla="*/ 371 h 371"/>
                  <a:gd name="T8" fmla="*/ 895 w 1237"/>
                  <a:gd name="T9" fmla="*/ 363 h 371"/>
                  <a:gd name="T10" fmla="*/ 908 w 1237"/>
                  <a:gd name="T11" fmla="*/ 349 h 371"/>
                  <a:gd name="T12" fmla="*/ 925 w 1237"/>
                  <a:gd name="T13" fmla="*/ 331 h 371"/>
                  <a:gd name="T14" fmla="*/ 947 w 1237"/>
                  <a:gd name="T15" fmla="*/ 308 h 371"/>
                  <a:gd name="T16" fmla="*/ 970 w 1237"/>
                  <a:gd name="T17" fmla="*/ 283 h 371"/>
                  <a:gd name="T18" fmla="*/ 997 w 1237"/>
                  <a:gd name="T19" fmla="*/ 256 h 371"/>
                  <a:gd name="T20" fmla="*/ 1025 w 1237"/>
                  <a:gd name="T21" fmla="*/ 226 h 371"/>
                  <a:gd name="T22" fmla="*/ 1054 w 1237"/>
                  <a:gd name="T23" fmla="*/ 195 h 371"/>
                  <a:gd name="T24" fmla="*/ 1083 w 1237"/>
                  <a:gd name="T25" fmla="*/ 165 h 371"/>
                  <a:gd name="T26" fmla="*/ 1111 w 1237"/>
                  <a:gd name="T27" fmla="*/ 135 h 371"/>
                  <a:gd name="T28" fmla="*/ 1139 w 1237"/>
                  <a:gd name="T29" fmla="*/ 106 h 371"/>
                  <a:gd name="T30" fmla="*/ 1164 w 1237"/>
                  <a:gd name="T31" fmla="*/ 78 h 371"/>
                  <a:gd name="T32" fmla="*/ 1189 w 1237"/>
                  <a:gd name="T33" fmla="*/ 53 h 371"/>
                  <a:gd name="T34" fmla="*/ 1208 w 1237"/>
                  <a:gd name="T35" fmla="*/ 32 h 371"/>
                  <a:gd name="T36" fmla="*/ 1225 w 1237"/>
                  <a:gd name="T37" fmla="*/ 13 h 371"/>
                  <a:gd name="T38" fmla="*/ 1237 w 1237"/>
                  <a:gd name="T39" fmla="*/ 0 h 3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37" h="371">
                    <a:moveTo>
                      <a:pt x="1237" y="0"/>
                    </a:moveTo>
                    <a:lnTo>
                      <a:pt x="353" y="0"/>
                    </a:lnTo>
                    <a:lnTo>
                      <a:pt x="0" y="371"/>
                    </a:lnTo>
                    <a:lnTo>
                      <a:pt x="887" y="371"/>
                    </a:lnTo>
                    <a:lnTo>
                      <a:pt x="895" y="363"/>
                    </a:lnTo>
                    <a:lnTo>
                      <a:pt x="908" y="349"/>
                    </a:lnTo>
                    <a:lnTo>
                      <a:pt x="925" y="331"/>
                    </a:lnTo>
                    <a:lnTo>
                      <a:pt x="947" y="308"/>
                    </a:lnTo>
                    <a:lnTo>
                      <a:pt x="970" y="283"/>
                    </a:lnTo>
                    <a:lnTo>
                      <a:pt x="997" y="256"/>
                    </a:lnTo>
                    <a:lnTo>
                      <a:pt x="1025" y="226"/>
                    </a:lnTo>
                    <a:lnTo>
                      <a:pt x="1054" y="195"/>
                    </a:lnTo>
                    <a:lnTo>
                      <a:pt x="1083" y="165"/>
                    </a:lnTo>
                    <a:lnTo>
                      <a:pt x="1111" y="135"/>
                    </a:lnTo>
                    <a:lnTo>
                      <a:pt x="1139" y="106"/>
                    </a:lnTo>
                    <a:lnTo>
                      <a:pt x="1164" y="78"/>
                    </a:lnTo>
                    <a:lnTo>
                      <a:pt x="1189" y="53"/>
                    </a:lnTo>
                    <a:lnTo>
                      <a:pt x="1208" y="32"/>
                    </a:lnTo>
                    <a:lnTo>
                      <a:pt x="1225" y="13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720" y="1349"/>
                <a:ext cx="1189" cy="366"/>
              </a:xfrm>
              <a:custGeom>
                <a:avLst/>
                <a:gdLst>
                  <a:gd name="T0" fmla="*/ 348 w 1189"/>
                  <a:gd name="T1" fmla="*/ 0 h 366"/>
                  <a:gd name="T2" fmla="*/ 0 w 1189"/>
                  <a:gd name="T3" fmla="*/ 366 h 366"/>
                  <a:gd name="T4" fmla="*/ 847 w 1189"/>
                  <a:gd name="T5" fmla="*/ 366 h 366"/>
                  <a:gd name="T6" fmla="*/ 857 w 1189"/>
                  <a:gd name="T7" fmla="*/ 355 h 366"/>
                  <a:gd name="T8" fmla="*/ 873 w 1189"/>
                  <a:gd name="T9" fmla="*/ 338 h 366"/>
                  <a:gd name="T10" fmla="*/ 894 w 1189"/>
                  <a:gd name="T11" fmla="*/ 316 h 366"/>
                  <a:gd name="T12" fmla="*/ 918 w 1189"/>
                  <a:gd name="T13" fmla="*/ 291 h 366"/>
                  <a:gd name="T14" fmla="*/ 946 w 1189"/>
                  <a:gd name="T15" fmla="*/ 263 h 366"/>
                  <a:gd name="T16" fmla="*/ 974 w 1189"/>
                  <a:gd name="T17" fmla="*/ 233 h 366"/>
                  <a:gd name="T18" fmla="*/ 1004 w 1189"/>
                  <a:gd name="T19" fmla="*/ 201 h 366"/>
                  <a:gd name="T20" fmla="*/ 1034 w 1189"/>
                  <a:gd name="T21" fmla="*/ 168 h 366"/>
                  <a:gd name="T22" fmla="*/ 1064 w 1189"/>
                  <a:gd name="T23" fmla="*/ 137 h 366"/>
                  <a:gd name="T24" fmla="*/ 1093 w 1189"/>
                  <a:gd name="T25" fmla="*/ 107 h 366"/>
                  <a:gd name="T26" fmla="*/ 1118 w 1189"/>
                  <a:gd name="T27" fmla="*/ 79 h 366"/>
                  <a:gd name="T28" fmla="*/ 1141 w 1189"/>
                  <a:gd name="T29" fmla="*/ 54 h 366"/>
                  <a:gd name="T30" fmla="*/ 1161 w 1189"/>
                  <a:gd name="T31" fmla="*/ 33 h 366"/>
                  <a:gd name="T32" fmla="*/ 1176 w 1189"/>
                  <a:gd name="T33" fmla="*/ 17 h 366"/>
                  <a:gd name="T34" fmla="*/ 1185 w 1189"/>
                  <a:gd name="T35" fmla="*/ 6 h 366"/>
                  <a:gd name="T36" fmla="*/ 1189 w 1189"/>
                  <a:gd name="T37" fmla="*/ 2 h 366"/>
                  <a:gd name="T38" fmla="*/ 1186 w 1189"/>
                  <a:gd name="T39" fmla="*/ 2 h 366"/>
                  <a:gd name="T40" fmla="*/ 1180 w 1189"/>
                  <a:gd name="T41" fmla="*/ 2 h 366"/>
                  <a:gd name="T42" fmla="*/ 1170 w 1189"/>
                  <a:gd name="T43" fmla="*/ 1 h 366"/>
                  <a:gd name="T44" fmla="*/ 1156 w 1189"/>
                  <a:gd name="T45" fmla="*/ 1 h 366"/>
                  <a:gd name="T46" fmla="*/ 1139 w 1189"/>
                  <a:gd name="T47" fmla="*/ 1 h 366"/>
                  <a:gd name="T48" fmla="*/ 1119 w 1189"/>
                  <a:gd name="T49" fmla="*/ 1 h 366"/>
                  <a:gd name="T50" fmla="*/ 1096 w 1189"/>
                  <a:gd name="T51" fmla="*/ 1 h 366"/>
                  <a:gd name="T52" fmla="*/ 1071 w 1189"/>
                  <a:gd name="T53" fmla="*/ 1 h 366"/>
                  <a:gd name="T54" fmla="*/ 1043 w 1189"/>
                  <a:gd name="T55" fmla="*/ 1 h 366"/>
                  <a:gd name="T56" fmla="*/ 1013 w 1189"/>
                  <a:gd name="T57" fmla="*/ 0 h 366"/>
                  <a:gd name="T58" fmla="*/ 981 w 1189"/>
                  <a:gd name="T59" fmla="*/ 0 h 366"/>
                  <a:gd name="T60" fmla="*/ 947 w 1189"/>
                  <a:gd name="T61" fmla="*/ 0 h 366"/>
                  <a:gd name="T62" fmla="*/ 913 w 1189"/>
                  <a:gd name="T63" fmla="*/ 0 h 366"/>
                  <a:gd name="T64" fmla="*/ 878 w 1189"/>
                  <a:gd name="T65" fmla="*/ 0 h 366"/>
                  <a:gd name="T66" fmla="*/ 842 w 1189"/>
                  <a:gd name="T67" fmla="*/ 0 h 366"/>
                  <a:gd name="T68" fmla="*/ 804 w 1189"/>
                  <a:gd name="T69" fmla="*/ 0 h 366"/>
                  <a:gd name="T70" fmla="*/ 766 w 1189"/>
                  <a:gd name="T71" fmla="*/ 0 h 366"/>
                  <a:gd name="T72" fmla="*/ 730 w 1189"/>
                  <a:gd name="T73" fmla="*/ 0 h 366"/>
                  <a:gd name="T74" fmla="*/ 692 w 1189"/>
                  <a:gd name="T75" fmla="*/ 0 h 366"/>
                  <a:gd name="T76" fmla="*/ 656 w 1189"/>
                  <a:gd name="T77" fmla="*/ 0 h 366"/>
                  <a:gd name="T78" fmla="*/ 621 w 1189"/>
                  <a:gd name="T79" fmla="*/ 0 h 366"/>
                  <a:gd name="T80" fmla="*/ 586 w 1189"/>
                  <a:gd name="T81" fmla="*/ 0 h 366"/>
                  <a:gd name="T82" fmla="*/ 552 w 1189"/>
                  <a:gd name="T83" fmla="*/ 0 h 366"/>
                  <a:gd name="T84" fmla="*/ 520 w 1189"/>
                  <a:gd name="T85" fmla="*/ 0 h 366"/>
                  <a:gd name="T86" fmla="*/ 490 w 1189"/>
                  <a:gd name="T87" fmla="*/ 0 h 366"/>
                  <a:gd name="T88" fmla="*/ 462 w 1189"/>
                  <a:gd name="T89" fmla="*/ 0 h 366"/>
                  <a:gd name="T90" fmla="*/ 435 w 1189"/>
                  <a:gd name="T91" fmla="*/ 0 h 366"/>
                  <a:gd name="T92" fmla="*/ 412 w 1189"/>
                  <a:gd name="T93" fmla="*/ 0 h 366"/>
                  <a:gd name="T94" fmla="*/ 392 w 1189"/>
                  <a:gd name="T95" fmla="*/ 0 h 366"/>
                  <a:gd name="T96" fmla="*/ 374 w 1189"/>
                  <a:gd name="T97" fmla="*/ 0 h 366"/>
                  <a:gd name="T98" fmla="*/ 359 w 1189"/>
                  <a:gd name="T99" fmla="*/ 0 h 366"/>
                  <a:gd name="T100" fmla="*/ 348 w 1189"/>
                  <a:gd name="T101" fmla="*/ 0 h 3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89" h="366">
                    <a:moveTo>
                      <a:pt x="348" y="0"/>
                    </a:moveTo>
                    <a:lnTo>
                      <a:pt x="0" y="366"/>
                    </a:lnTo>
                    <a:lnTo>
                      <a:pt x="847" y="366"/>
                    </a:lnTo>
                    <a:lnTo>
                      <a:pt x="857" y="355"/>
                    </a:lnTo>
                    <a:lnTo>
                      <a:pt x="873" y="338"/>
                    </a:lnTo>
                    <a:lnTo>
                      <a:pt x="894" y="316"/>
                    </a:lnTo>
                    <a:lnTo>
                      <a:pt x="918" y="291"/>
                    </a:lnTo>
                    <a:lnTo>
                      <a:pt x="946" y="263"/>
                    </a:lnTo>
                    <a:lnTo>
                      <a:pt x="974" y="233"/>
                    </a:lnTo>
                    <a:lnTo>
                      <a:pt x="1004" y="201"/>
                    </a:lnTo>
                    <a:lnTo>
                      <a:pt x="1034" y="168"/>
                    </a:lnTo>
                    <a:lnTo>
                      <a:pt x="1064" y="137"/>
                    </a:lnTo>
                    <a:lnTo>
                      <a:pt x="1093" y="107"/>
                    </a:lnTo>
                    <a:lnTo>
                      <a:pt x="1118" y="79"/>
                    </a:lnTo>
                    <a:lnTo>
                      <a:pt x="1141" y="54"/>
                    </a:lnTo>
                    <a:lnTo>
                      <a:pt x="1161" y="33"/>
                    </a:lnTo>
                    <a:lnTo>
                      <a:pt x="1176" y="17"/>
                    </a:lnTo>
                    <a:lnTo>
                      <a:pt x="1185" y="6"/>
                    </a:lnTo>
                    <a:lnTo>
                      <a:pt x="1189" y="2"/>
                    </a:lnTo>
                    <a:lnTo>
                      <a:pt x="1186" y="2"/>
                    </a:lnTo>
                    <a:lnTo>
                      <a:pt x="1180" y="2"/>
                    </a:lnTo>
                    <a:lnTo>
                      <a:pt x="1170" y="1"/>
                    </a:lnTo>
                    <a:lnTo>
                      <a:pt x="1156" y="1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096" y="1"/>
                    </a:lnTo>
                    <a:lnTo>
                      <a:pt x="1071" y="1"/>
                    </a:lnTo>
                    <a:lnTo>
                      <a:pt x="1043" y="1"/>
                    </a:lnTo>
                    <a:lnTo>
                      <a:pt x="1013" y="0"/>
                    </a:lnTo>
                    <a:lnTo>
                      <a:pt x="981" y="0"/>
                    </a:lnTo>
                    <a:lnTo>
                      <a:pt x="947" y="0"/>
                    </a:lnTo>
                    <a:lnTo>
                      <a:pt x="913" y="0"/>
                    </a:lnTo>
                    <a:lnTo>
                      <a:pt x="878" y="0"/>
                    </a:lnTo>
                    <a:lnTo>
                      <a:pt x="842" y="0"/>
                    </a:lnTo>
                    <a:lnTo>
                      <a:pt x="804" y="0"/>
                    </a:lnTo>
                    <a:lnTo>
                      <a:pt x="766" y="0"/>
                    </a:lnTo>
                    <a:lnTo>
                      <a:pt x="730" y="0"/>
                    </a:lnTo>
                    <a:lnTo>
                      <a:pt x="692" y="0"/>
                    </a:lnTo>
                    <a:lnTo>
                      <a:pt x="656" y="0"/>
                    </a:lnTo>
                    <a:lnTo>
                      <a:pt x="621" y="0"/>
                    </a:lnTo>
                    <a:lnTo>
                      <a:pt x="586" y="0"/>
                    </a:lnTo>
                    <a:lnTo>
                      <a:pt x="552" y="0"/>
                    </a:lnTo>
                    <a:lnTo>
                      <a:pt x="520" y="0"/>
                    </a:lnTo>
                    <a:lnTo>
                      <a:pt x="490" y="0"/>
                    </a:lnTo>
                    <a:lnTo>
                      <a:pt x="462" y="0"/>
                    </a:lnTo>
                    <a:lnTo>
                      <a:pt x="435" y="0"/>
                    </a:lnTo>
                    <a:lnTo>
                      <a:pt x="412" y="0"/>
                    </a:lnTo>
                    <a:lnTo>
                      <a:pt x="392" y="0"/>
                    </a:lnTo>
                    <a:lnTo>
                      <a:pt x="374" y="0"/>
                    </a:lnTo>
                    <a:lnTo>
                      <a:pt x="359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720" y="1365"/>
                <a:ext cx="1132" cy="350"/>
              </a:xfrm>
              <a:custGeom>
                <a:avLst/>
                <a:gdLst>
                  <a:gd name="T0" fmla="*/ 334 w 1132"/>
                  <a:gd name="T1" fmla="*/ 0 h 350"/>
                  <a:gd name="T2" fmla="*/ 0 w 1132"/>
                  <a:gd name="T3" fmla="*/ 350 h 350"/>
                  <a:gd name="T4" fmla="*/ 805 w 1132"/>
                  <a:gd name="T5" fmla="*/ 350 h 350"/>
                  <a:gd name="T6" fmla="*/ 817 w 1132"/>
                  <a:gd name="T7" fmla="*/ 338 h 350"/>
                  <a:gd name="T8" fmla="*/ 834 w 1132"/>
                  <a:gd name="T9" fmla="*/ 321 h 350"/>
                  <a:gd name="T10" fmla="*/ 855 w 1132"/>
                  <a:gd name="T11" fmla="*/ 299 h 350"/>
                  <a:gd name="T12" fmla="*/ 878 w 1132"/>
                  <a:gd name="T13" fmla="*/ 275 h 350"/>
                  <a:gd name="T14" fmla="*/ 904 w 1132"/>
                  <a:gd name="T15" fmla="*/ 248 h 350"/>
                  <a:gd name="T16" fmla="*/ 931 w 1132"/>
                  <a:gd name="T17" fmla="*/ 219 h 350"/>
                  <a:gd name="T18" fmla="*/ 959 w 1132"/>
                  <a:gd name="T19" fmla="*/ 190 h 350"/>
                  <a:gd name="T20" fmla="*/ 988 w 1132"/>
                  <a:gd name="T21" fmla="*/ 160 h 350"/>
                  <a:gd name="T22" fmla="*/ 1015 w 1132"/>
                  <a:gd name="T23" fmla="*/ 129 h 350"/>
                  <a:gd name="T24" fmla="*/ 1042 w 1132"/>
                  <a:gd name="T25" fmla="*/ 101 h 350"/>
                  <a:gd name="T26" fmla="*/ 1066 w 1132"/>
                  <a:gd name="T27" fmla="*/ 76 h 350"/>
                  <a:gd name="T28" fmla="*/ 1088 w 1132"/>
                  <a:gd name="T29" fmla="*/ 52 h 350"/>
                  <a:gd name="T30" fmla="*/ 1106 w 1132"/>
                  <a:gd name="T31" fmla="*/ 32 h 350"/>
                  <a:gd name="T32" fmla="*/ 1119 w 1132"/>
                  <a:gd name="T33" fmla="*/ 18 h 350"/>
                  <a:gd name="T34" fmla="*/ 1128 w 1132"/>
                  <a:gd name="T35" fmla="*/ 7 h 350"/>
                  <a:gd name="T36" fmla="*/ 1132 w 1132"/>
                  <a:gd name="T37" fmla="*/ 3 h 350"/>
                  <a:gd name="T38" fmla="*/ 1129 w 1132"/>
                  <a:gd name="T39" fmla="*/ 3 h 350"/>
                  <a:gd name="T40" fmla="*/ 1123 w 1132"/>
                  <a:gd name="T41" fmla="*/ 2 h 350"/>
                  <a:gd name="T42" fmla="*/ 1115 w 1132"/>
                  <a:gd name="T43" fmla="*/ 2 h 350"/>
                  <a:gd name="T44" fmla="*/ 1101 w 1132"/>
                  <a:gd name="T45" fmla="*/ 2 h 350"/>
                  <a:gd name="T46" fmla="*/ 1085 w 1132"/>
                  <a:gd name="T47" fmla="*/ 2 h 350"/>
                  <a:gd name="T48" fmla="*/ 1066 w 1132"/>
                  <a:gd name="T49" fmla="*/ 2 h 350"/>
                  <a:gd name="T50" fmla="*/ 1045 w 1132"/>
                  <a:gd name="T51" fmla="*/ 1 h 350"/>
                  <a:gd name="T52" fmla="*/ 1021 w 1132"/>
                  <a:gd name="T53" fmla="*/ 1 h 350"/>
                  <a:gd name="T54" fmla="*/ 994 w 1132"/>
                  <a:gd name="T55" fmla="*/ 1 h 350"/>
                  <a:gd name="T56" fmla="*/ 967 w 1132"/>
                  <a:gd name="T57" fmla="*/ 1 h 350"/>
                  <a:gd name="T58" fmla="*/ 937 w 1132"/>
                  <a:gd name="T59" fmla="*/ 1 h 350"/>
                  <a:gd name="T60" fmla="*/ 906 w 1132"/>
                  <a:gd name="T61" fmla="*/ 0 h 350"/>
                  <a:gd name="T62" fmla="*/ 873 w 1132"/>
                  <a:gd name="T63" fmla="*/ 0 h 350"/>
                  <a:gd name="T64" fmla="*/ 840 w 1132"/>
                  <a:gd name="T65" fmla="*/ 0 h 350"/>
                  <a:gd name="T66" fmla="*/ 806 w 1132"/>
                  <a:gd name="T67" fmla="*/ 0 h 350"/>
                  <a:gd name="T68" fmla="*/ 771 w 1132"/>
                  <a:gd name="T69" fmla="*/ 0 h 350"/>
                  <a:gd name="T70" fmla="*/ 736 w 1132"/>
                  <a:gd name="T71" fmla="*/ 0 h 350"/>
                  <a:gd name="T72" fmla="*/ 701 w 1132"/>
                  <a:gd name="T73" fmla="*/ 0 h 350"/>
                  <a:gd name="T74" fmla="*/ 666 w 1132"/>
                  <a:gd name="T75" fmla="*/ 0 h 350"/>
                  <a:gd name="T76" fmla="*/ 632 w 1132"/>
                  <a:gd name="T77" fmla="*/ 0 h 350"/>
                  <a:gd name="T78" fmla="*/ 598 w 1132"/>
                  <a:gd name="T79" fmla="*/ 0 h 350"/>
                  <a:gd name="T80" fmla="*/ 565 w 1132"/>
                  <a:gd name="T81" fmla="*/ 0 h 350"/>
                  <a:gd name="T82" fmla="*/ 532 w 1132"/>
                  <a:gd name="T83" fmla="*/ 0 h 350"/>
                  <a:gd name="T84" fmla="*/ 502 w 1132"/>
                  <a:gd name="T85" fmla="*/ 0 h 350"/>
                  <a:gd name="T86" fmla="*/ 473 w 1132"/>
                  <a:gd name="T87" fmla="*/ 0 h 350"/>
                  <a:gd name="T88" fmla="*/ 446 w 1132"/>
                  <a:gd name="T89" fmla="*/ 0 h 350"/>
                  <a:gd name="T90" fmla="*/ 421 w 1132"/>
                  <a:gd name="T91" fmla="*/ 0 h 350"/>
                  <a:gd name="T92" fmla="*/ 398 w 1132"/>
                  <a:gd name="T93" fmla="*/ 0 h 350"/>
                  <a:gd name="T94" fmla="*/ 377 w 1132"/>
                  <a:gd name="T95" fmla="*/ 0 h 350"/>
                  <a:gd name="T96" fmla="*/ 360 w 1132"/>
                  <a:gd name="T97" fmla="*/ 0 h 350"/>
                  <a:gd name="T98" fmla="*/ 344 w 1132"/>
                  <a:gd name="T99" fmla="*/ 0 h 350"/>
                  <a:gd name="T100" fmla="*/ 334 w 1132"/>
                  <a:gd name="T101" fmla="*/ 0 h 3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32" h="350">
                    <a:moveTo>
                      <a:pt x="334" y="0"/>
                    </a:moveTo>
                    <a:lnTo>
                      <a:pt x="0" y="350"/>
                    </a:lnTo>
                    <a:lnTo>
                      <a:pt x="805" y="350"/>
                    </a:lnTo>
                    <a:lnTo>
                      <a:pt x="817" y="338"/>
                    </a:lnTo>
                    <a:lnTo>
                      <a:pt x="834" y="321"/>
                    </a:lnTo>
                    <a:lnTo>
                      <a:pt x="855" y="299"/>
                    </a:lnTo>
                    <a:lnTo>
                      <a:pt x="878" y="275"/>
                    </a:lnTo>
                    <a:lnTo>
                      <a:pt x="904" y="248"/>
                    </a:lnTo>
                    <a:lnTo>
                      <a:pt x="931" y="219"/>
                    </a:lnTo>
                    <a:lnTo>
                      <a:pt x="959" y="190"/>
                    </a:lnTo>
                    <a:lnTo>
                      <a:pt x="988" y="160"/>
                    </a:lnTo>
                    <a:lnTo>
                      <a:pt x="1015" y="129"/>
                    </a:lnTo>
                    <a:lnTo>
                      <a:pt x="1042" y="101"/>
                    </a:lnTo>
                    <a:lnTo>
                      <a:pt x="1066" y="76"/>
                    </a:lnTo>
                    <a:lnTo>
                      <a:pt x="1088" y="52"/>
                    </a:lnTo>
                    <a:lnTo>
                      <a:pt x="1106" y="32"/>
                    </a:lnTo>
                    <a:lnTo>
                      <a:pt x="1119" y="18"/>
                    </a:lnTo>
                    <a:lnTo>
                      <a:pt x="1128" y="7"/>
                    </a:lnTo>
                    <a:lnTo>
                      <a:pt x="1132" y="3"/>
                    </a:lnTo>
                    <a:lnTo>
                      <a:pt x="1129" y="3"/>
                    </a:lnTo>
                    <a:lnTo>
                      <a:pt x="1123" y="2"/>
                    </a:lnTo>
                    <a:lnTo>
                      <a:pt x="1115" y="2"/>
                    </a:lnTo>
                    <a:lnTo>
                      <a:pt x="1101" y="2"/>
                    </a:lnTo>
                    <a:lnTo>
                      <a:pt x="1085" y="2"/>
                    </a:lnTo>
                    <a:lnTo>
                      <a:pt x="1066" y="2"/>
                    </a:lnTo>
                    <a:lnTo>
                      <a:pt x="1045" y="1"/>
                    </a:lnTo>
                    <a:lnTo>
                      <a:pt x="1021" y="1"/>
                    </a:lnTo>
                    <a:lnTo>
                      <a:pt x="994" y="1"/>
                    </a:lnTo>
                    <a:lnTo>
                      <a:pt x="967" y="1"/>
                    </a:lnTo>
                    <a:lnTo>
                      <a:pt x="937" y="1"/>
                    </a:lnTo>
                    <a:lnTo>
                      <a:pt x="906" y="0"/>
                    </a:lnTo>
                    <a:lnTo>
                      <a:pt x="873" y="0"/>
                    </a:lnTo>
                    <a:lnTo>
                      <a:pt x="840" y="0"/>
                    </a:lnTo>
                    <a:lnTo>
                      <a:pt x="806" y="0"/>
                    </a:lnTo>
                    <a:lnTo>
                      <a:pt x="771" y="0"/>
                    </a:lnTo>
                    <a:lnTo>
                      <a:pt x="736" y="0"/>
                    </a:lnTo>
                    <a:lnTo>
                      <a:pt x="701" y="0"/>
                    </a:lnTo>
                    <a:lnTo>
                      <a:pt x="666" y="0"/>
                    </a:lnTo>
                    <a:lnTo>
                      <a:pt x="632" y="0"/>
                    </a:lnTo>
                    <a:lnTo>
                      <a:pt x="598" y="0"/>
                    </a:lnTo>
                    <a:lnTo>
                      <a:pt x="565" y="0"/>
                    </a:lnTo>
                    <a:lnTo>
                      <a:pt x="532" y="0"/>
                    </a:lnTo>
                    <a:lnTo>
                      <a:pt x="502" y="0"/>
                    </a:lnTo>
                    <a:lnTo>
                      <a:pt x="473" y="0"/>
                    </a:lnTo>
                    <a:lnTo>
                      <a:pt x="446" y="0"/>
                    </a:lnTo>
                    <a:lnTo>
                      <a:pt x="421" y="0"/>
                    </a:lnTo>
                    <a:lnTo>
                      <a:pt x="398" y="0"/>
                    </a:lnTo>
                    <a:lnTo>
                      <a:pt x="377" y="0"/>
                    </a:lnTo>
                    <a:lnTo>
                      <a:pt x="360" y="0"/>
                    </a:lnTo>
                    <a:lnTo>
                      <a:pt x="34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720" y="1380"/>
                <a:ext cx="1073" cy="335"/>
              </a:xfrm>
              <a:custGeom>
                <a:avLst/>
                <a:gdLst>
                  <a:gd name="T0" fmla="*/ 318 w 1073"/>
                  <a:gd name="T1" fmla="*/ 2 h 335"/>
                  <a:gd name="T2" fmla="*/ 0 w 1073"/>
                  <a:gd name="T3" fmla="*/ 335 h 335"/>
                  <a:gd name="T4" fmla="*/ 765 w 1073"/>
                  <a:gd name="T5" fmla="*/ 335 h 335"/>
                  <a:gd name="T6" fmla="*/ 779 w 1073"/>
                  <a:gd name="T7" fmla="*/ 322 h 335"/>
                  <a:gd name="T8" fmla="*/ 794 w 1073"/>
                  <a:gd name="T9" fmla="*/ 305 h 335"/>
                  <a:gd name="T10" fmla="*/ 815 w 1073"/>
                  <a:gd name="T11" fmla="*/ 284 h 335"/>
                  <a:gd name="T12" fmla="*/ 838 w 1073"/>
                  <a:gd name="T13" fmla="*/ 261 h 335"/>
                  <a:gd name="T14" fmla="*/ 862 w 1073"/>
                  <a:gd name="T15" fmla="*/ 236 h 335"/>
                  <a:gd name="T16" fmla="*/ 888 w 1073"/>
                  <a:gd name="T17" fmla="*/ 208 h 335"/>
                  <a:gd name="T18" fmla="*/ 914 w 1073"/>
                  <a:gd name="T19" fmla="*/ 180 h 335"/>
                  <a:gd name="T20" fmla="*/ 941 w 1073"/>
                  <a:gd name="T21" fmla="*/ 152 h 335"/>
                  <a:gd name="T22" fmla="*/ 967 w 1073"/>
                  <a:gd name="T23" fmla="*/ 124 h 335"/>
                  <a:gd name="T24" fmla="*/ 991 w 1073"/>
                  <a:gd name="T25" fmla="*/ 97 h 335"/>
                  <a:gd name="T26" fmla="*/ 1014 w 1073"/>
                  <a:gd name="T27" fmla="*/ 73 h 335"/>
                  <a:gd name="T28" fmla="*/ 1033 w 1073"/>
                  <a:gd name="T29" fmla="*/ 53 h 335"/>
                  <a:gd name="T30" fmla="*/ 1050 w 1073"/>
                  <a:gd name="T31" fmla="*/ 34 h 335"/>
                  <a:gd name="T32" fmla="*/ 1062 w 1073"/>
                  <a:gd name="T33" fmla="*/ 20 h 335"/>
                  <a:gd name="T34" fmla="*/ 1071 w 1073"/>
                  <a:gd name="T35" fmla="*/ 10 h 335"/>
                  <a:gd name="T36" fmla="*/ 1073 w 1073"/>
                  <a:gd name="T37" fmla="*/ 6 h 335"/>
                  <a:gd name="T38" fmla="*/ 1066 w 1073"/>
                  <a:gd name="T39" fmla="*/ 5 h 335"/>
                  <a:gd name="T40" fmla="*/ 1045 w 1073"/>
                  <a:gd name="T41" fmla="*/ 5 h 335"/>
                  <a:gd name="T42" fmla="*/ 1013 w 1073"/>
                  <a:gd name="T43" fmla="*/ 4 h 335"/>
                  <a:gd name="T44" fmla="*/ 970 w 1073"/>
                  <a:gd name="T45" fmla="*/ 3 h 335"/>
                  <a:gd name="T46" fmla="*/ 920 w 1073"/>
                  <a:gd name="T47" fmla="*/ 3 h 335"/>
                  <a:gd name="T48" fmla="*/ 863 w 1073"/>
                  <a:gd name="T49" fmla="*/ 2 h 335"/>
                  <a:gd name="T50" fmla="*/ 802 w 1073"/>
                  <a:gd name="T51" fmla="*/ 2 h 335"/>
                  <a:gd name="T52" fmla="*/ 737 w 1073"/>
                  <a:gd name="T53" fmla="*/ 2 h 335"/>
                  <a:gd name="T54" fmla="*/ 671 w 1073"/>
                  <a:gd name="T55" fmla="*/ 2 h 335"/>
                  <a:gd name="T56" fmla="*/ 605 w 1073"/>
                  <a:gd name="T57" fmla="*/ 0 h 335"/>
                  <a:gd name="T58" fmla="*/ 542 w 1073"/>
                  <a:gd name="T59" fmla="*/ 0 h 335"/>
                  <a:gd name="T60" fmla="*/ 483 w 1073"/>
                  <a:gd name="T61" fmla="*/ 0 h 335"/>
                  <a:gd name="T62" fmla="*/ 429 w 1073"/>
                  <a:gd name="T63" fmla="*/ 0 h 335"/>
                  <a:gd name="T64" fmla="*/ 382 w 1073"/>
                  <a:gd name="T65" fmla="*/ 0 h 335"/>
                  <a:gd name="T66" fmla="*/ 344 w 1073"/>
                  <a:gd name="T67" fmla="*/ 2 h 335"/>
                  <a:gd name="T68" fmla="*/ 318 w 1073"/>
                  <a:gd name="T69" fmla="*/ 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73" h="335">
                    <a:moveTo>
                      <a:pt x="318" y="2"/>
                    </a:moveTo>
                    <a:lnTo>
                      <a:pt x="0" y="335"/>
                    </a:lnTo>
                    <a:lnTo>
                      <a:pt x="765" y="335"/>
                    </a:lnTo>
                    <a:lnTo>
                      <a:pt x="779" y="322"/>
                    </a:lnTo>
                    <a:lnTo>
                      <a:pt x="794" y="305"/>
                    </a:lnTo>
                    <a:lnTo>
                      <a:pt x="815" y="284"/>
                    </a:lnTo>
                    <a:lnTo>
                      <a:pt x="838" y="261"/>
                    </a:lnTo>
                    <a:lnTo>
                      <a:pt x="862" y="236"/>
                    </a:lnTo>
                    <a:lnTo>
                      <a:pt x="888" y="208"/>
                    </a:lnTo>
                    <a:lnTo>
                      <a:pt x="914" y="180"/>
                    </a:lnTo>
                    <a:lnTo>
                      <a:pt x="941" y="152"/>
                    </a:lnTo>
                    <a:lnTo>
                      <a:pt x="967" y="124"/>
                    </a:lnTo>
                    <a:lnTo>
                      <a:pt x="991" y="97"/>
                    </a:lnTo>
                    <a:lnTo>
                      <a:pt x="1014" y="73"/>
                    </a:lnTo>
                    <a:lnTo>
                      <a:pt x="1033" y="53"/>
                    </a:lnTo>
                    <a:lnTo>
                      <a:pt x="1050" y="34"/>
                    </a:lnTo>
                    <a:lnTo>
                      <a:pt x="1062" y="20"/>
                    </a:lnTo>
                    <a:lnTo>
                      <a:pt x="1071" y="10"/>
                    </a:lnTo>
                    <a:lnTo>
                      <a:pt x="1073" y="6"/>
                    </a:lnTo>
                    <a:lnTo>
                      <a:pt x="1066" y="5"/>
                    </a:lnTo>
                    <a:lnTo>
                      <a:pt x="1045" y="5"/>
                    </a:lnTo>
                    <a:lnTo>
                      <a:pt x="1013" y="4"/>
                    </a:lnTo>
                    <a:lnTo>
                      <a:pt x="970" y="3"/>
                    </a:lnTo>
                    <a:lnTo>
                      <a:pt x="920" y="3"/>
                    </a:lnTo>
                    <a:lnTo>
                      <a:pt x="863" y="2"/>
                    </a:lnTo>
                    <a:lnTo>
                      <a:pt x="802" y="2"/>
                    </a:lnTo>
                    <a:lnTo>
                      <a:pt x="737" y="2"/>
                    </a:lnTo>
                    <a:lnTo>
                      <a:pt x="671" y="2"/>
                    </a:lnTo>
                    <a:lnTo>
                      <a:pt x="605" y="0"/>
                    </a:lnTo>
                    <a:lnTo>
                      <a:pt x="542" y="0"/>
                    </a:lnTo>
                    <a:lnTo>
                      <a:pt x="483" y="0"/>
                    </a:lnTo>
                    <a:lnTo>
                      <a:pt x="429" y="0"/>
                    </a:lnTo>
                    <a:lnTo>
                      <a:pt x="382" y="0"/>
                    </a:lnTo>
                    <a:lnTo>
                      <a:pt x="344" y="2"/>
                    </a:lnTo>
                    <a:lnTo>
                      <a:pt x="318" y="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720" y="1396"/>
                <a:ext cx="1016" cy="319"/>
              </a:xfrm>
              <a:custGeom>
                <a:avLst/>
                <a:gdLst>
                  <a:gd name="T0" fmla="*/ 302 w 1016"/>
                  <a:gd name="T1" fmla="*/ 1 h 319"/>
                  <a:gd name="T2" fmla="*/ 0 w 1016"/>
                  <a:gd name="T3" fmla="*/ 319 h 319"/>
                  <a:gd name="T4" fmla="*/ 725 w 1016"/>
                  <a:gd name="T5" fmla="*/ 319 h 319"/>
                  <a:gd name="T6" fmla="*/ 739 w 1016"/>
                  <a:gd name="T7" fmla="*/ 306 h 319"/>
                  <a:gd name="T8" fmla="*/ 756 w 1016"/>
                  <a:gd name="T9" fmla="*/ 289 h 319"/>
                  <a:gd name="T10" fmla="*/ 775 w 1016"/>
                  <a:gd name="T11" fmla="*/ 269 h 319"/>
                  <a:gd name="T12" fmla="*/ 797 w 1016"/>
                  <a:gd name="T13" fmla="*/ 246 h 319"/>
                  <a:gd name="T14" fmla="*/ 820 w 1016"/>
                  <a:gd name="T15" fmla="*/ 222 h 319"/>
                  <a:gd name="T16" fmla="*/ 844 w 1016"/>
                  <a:gd name="T17" fmla="*/ 197 h 319"/>
                  <a:gd name="T18" fmla="*/ 870 w 1016"/>
                  <a:gd name="T19" fmla="*/ 170 h 319"/>
                  <a:gd name="T20" fmla="*/ 894 w 1016"/>
                  <a:gd name="T21" fmla="*/ 143 h 319"/>
                  <a:gd name="T22" fmla="*/ 918 w 1016"/>
                  <a:gd name="T23" fmla="*/ 118 h 319"/>
                  <a:gd name="T24" fmla="*/ 941 w 1016"/>
                  <a:gd name="T25" fmla="*/ 94 h 319"/>
                  <a:gd name="T26" fmla="*/ 962 w 1016"/>
                  <a:gd name="T27" fmla="*/ 72 h 319"/>
                  <a:gd name="T28" fmla="*/ 980 w 1016"/>
                  <a:gd name="T29" fmla="*/ 51 h 319"/>
                  <a:gd name="T30" fmla="*/ 996 w 1016"/>
                  <a:gd name="T31" fmla="*/ 34 h 319"/>
                  <a:gd name="T32" fmla="*/ 1007 w 1016"/>
                  <a:gd name="T33" fmla="*/ 21 h 319"/>
                  <a:gd name="T34" fmla="*/ 1014 w 1016"/>
                  <a:gd name="T35" fmla="*/ 12 h 319"/>
                  <a:gd name="T36" fmla="*/ 1016 w 1016"/>
                  <a:gd name="T37" fmla="*/ 9 h 319"/>
                  <a:gd name="T38" fmla="*/ 1009 w 1016"/>
                  <a:gd name="T39" fmla="*/ 7 h 319"/>
                  <a:gd name="T40" fmla="*/ 990 w 1016"/>
                  <a:gd name="T41" fmla="*/ 6 h 319"/>
                  <a:gd name="T42" fmla="*/ 959 w 1016"/>
                  <a:gd name="T43" fmla="*/ 5 h 319"/>
                  <a:gd name="T44" fmla="*/ 920 w 1016"/>
                  <a:gd name="T45" fmla="*/ 4 h 319"/>
                  <a:gd name="T46" fmla="*/ 873 w 1016"/>
                  <a:gd name="T47" fmla="*/ 4 h 319"/>
                  <a:gd name="T48" fmla="*/ 820 w 1016"/>
                  <a:gd name="T49" fmla="*/ 3 h 319"/>
                  <a:gd name="T50" fmla="*/ 763 w 1016"/>
                  <a:gd name="T51" fmla="*/ 1 h 319"/>
                  <a:gd name="T52" fmla="*/ 702 w 1016"/>
                  <a:gd name="T53" fmla="*/ 1 h 319"/>
                  <a:gd name="T54" fmla="*/ 640 w 1016"/>
                  <a:gd name="T55" fmla="*/ 1 h 319"/>
                  <a:gd name="T56" fmla="*/ 578 w 1016"/>
                  <a:gd name="T57" fmla="*/ 0 h 319"/>
                  <a:gd name="T58" fmla="*/ 519 w 1016"/>
                  <a:gd name="T59" fmla="*/ 0 h 319"/>
                  <a:gd name="T60" fmla="*/ 462 w 1016"/>
                  <a:gd name="T61" fmla="*/ 0 h 319"/>
                  <a:gd name="T62" fmla="*/ 411 w 1016"/>
                  <a:gd name="T63" fmla="*/ 0 h 319"/>
                  <a:gd name="T64" fmla="*/ 366 w 1016"/>
                  <a:gd name="T65" fmla="*/ 0 h 319"/>
                  <a:gd name="T66" fmla="*/ 329 w 1016"/>
                  <a:gd name="T67" fmla="*/ 1 h 319"/>
                  <a:gd name="T68" fmla="*/ 302 w 1016"/>
                  <a:gd name="T69" fmla="*/ 1 h 3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6" h="319">
                    <a:moveTo>
                      <a:pt x="302" y="1"/>
                    </a:moveTo>
                    <a:lnTo>
                      <a:pt x="0" y="319"/>
                    </a:lnTo>
                    <a:lnTo>
                      <a:pt x="725" y="319"/>
                    </a:lnTo>
                    <a:lnTo>
                      <a:pt x="739" y="306"/>
                    </a:lnTo>
                    <a:lnTo>
                      <a:pt x="756" y="289"/>
                    </a:lnTo>
                    <a:lnTo>
                      <a:pt x="775" y="269"/>
                    </a:lnTo>
                    <a:lnTo>
                      <a:pt x="797" y="246"/>
                    </a:lnTo>
                    <a:lnTo>
                      <a:pt x="820" y="222"/>
                    </a:lnTo>
                    <a:lnTo>
                      <a:pt x="844" y="197"/>
                    </a:lnTo>
                    <a:lnTo>
                      <a:pt x="870" y="170"/>
                    </a:lnTo>
                    <a:lnTo>
                      <a:pt x="894" y="143"/>
                    </a:lnTo>
                    <a:lnTo>
                      <a:pt x="918" y="118"/>
                    </a:lnTo>
                    <a:lnTo>
                      <a:pt x="941" y="94"/>
                    </a:lnTo>
                    <a:lnTo>
                      <a:pt x="962" y="72"/>
                    </a:lnTo>
                    <a:lnTo>
                      <a:pt x="980" y="51"/>
                    </a:lnTo>
                    <a:lnTo>
                      <a:pt x="996" y="34"/>
                    </a:lnTo>
                    <a:lnTo>
                      <a:pt x="1007" y="21"/>
                    </a:lnTo>
                    <a:lnTo>
                      <a:pt x="1014" y="12"/>
                    </a:lnTo>
                    <a:lnTo>
                      <a:pt x="1016" y="9"/>
                    </a:lnTo>
                    <a:lnTo>
                      <a:pt x="1009" y="7"/>
                    </a:lnTo>
                    <a:lnTo>
                      <a:pt x="990" y="6"/>
                    </a:lnTo>
                    <a:lnTo>
                      <a:pt x="959" y="5"/>
                    </a:lnTo>
                    <a:lnTo>
                      <a:pt x="920" y="4"/>
                    </a:lnTo>
                    <a:lnTo>
                      <a:pt x="873" y="4"/>
                    </a:lnTo>
                    <a:lnTo>
                      <a:pt x="820" y="3"/>
                    </a:lnTo>
                    <a:lnTo>
                      <a:pt x="763" y="1"/>
                    </a:lnTo>
                    <a:lnTo>
                      <a:pt x="702" y="1"/>
                    </a:lnTo>
                    <a:lnTo>
                      <a:pt x="640" y="1"/>
                    </a:lnTo>
                    <a:lnTo>
                      <a:pt x="578" y="0"/>
                    </a:lnTo>
                    <a:lnTo>
                      <a:pt x="519" y="0"/>
                    </a:lnTo>
                    <a:lnTo>
                      <a:pt x="462" y="0"/>
                    </a:lnTo>
                    <a:lnTo>
                      <a:pt x="411" y="0"/>
                    </a:lnTo>
                    <a:lnTo>
                      <a:pt x="366" y="0"/>
                    </a:lnTo>
                    <a:lnTo>
                      <a:pt x="329" y="1"/>
                    </a:lnTo>
                    <a:lnTo>
                      <a:pt x="302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720" y="1412"/>
                <a:ext cx="958" cy="303"/>
              </a:xfrm>
              <a:custGeom>
                <a:avLst/>
                <a:gdLst>
                  <a:gd name="T0" fmla="*/ 286 w 958"/>
                  <a:gd name="T1" fmla="*/ 1 h 303"/>
                  <a:gd name="T2" fmla="*/ 0 w 958"/>
                  <a:gd name="T3" fmla="*/ 303 h 303"/>
                  <a:gd name="T4" fmla="*/ 686 w 958"/>
                  <a:gd name="T5" fmla="*/ 303 h 303"/>
                  <a:gd name="T6" fmla="*/ 700 w 958"/>
                  <a:gd name="T7" fmla="*/ 290 h 303"/>
                  <a:gd name="T8" fmla="*/ 717 w 958"/>
                  <a:gd name="T9" fmla="*/ 273 h 303"/>
                  <a:gd name="T10" fmla="*/ 735 w 958"/>
                  <a:gd name="T11" fmla="*/ 255 h 303"/>
                  <a:gd name="T12" fmla="*/ 756 w 958"/>
                  <a:gd name="T13" fmla="*/ 233 h 303"/>
                  <a:gd name="T14" fmla="*/ 777 w 958"/>
                  <a:gd name="T15" fmla="*/ 210 h 303"/>
                  <a:gd name="T16" fmla="*/ 800 w 958"/>
                  <a:gd name="T17" fmla="*/ 185 h 303"/>
                  <a:gd name="T18" fmla="*/ 823 w 958"/>
                  <a:gd name="T19" fmla="*/ 161 h 303"/>
                  <a:gd name="T20" fmla="*/ 847 w 958"/>
                  <a:gd name="T21" fmla="*/ 136 h 303"/>
                  <a:gd name="T22" fmla="*/ 870 w 958"/>
                  <a:gd name="T23" fmla="*/ 113 h 303"/>
                  <a:gd name="T24" fmla="*/ 890 w 958"/>
                  <a:gd name="T25" fmla="*/ 90 h 303"/>
                  <a:gd name="T26" fmla="*/ 908 w 958"/>
                  <a:gd name="T27" fmla="*/ 69 h 303"/>
                  <a:gd name="T28" fmla="*/ 925 w 958"/>
                  <a:gd name="T29" fmla="*/ 50 h 303"/>
                  <a:gd name="T30" fmla="*/ 940 w 958"/>
                  <a:gd name="T31" fmla="*/ 34 h 303"/>
                  <a:gd name="T32" fmla="*/ 950 w 958"/>
                  <a:gd name="T33" fmla="*/ 22 h 303"/>
                  <a:gd name="T34" fmla="*/ 956 w 958"/>
                  <a:gd name="T35" fmla="*/ 13 h 303"/>
                  <a:gd name="T36" fmla="*/ 958 w 958"/>
                  <a:gd name="T37" fmla="*/ 10 h 303"/>
                  <a:gd name="T38" fmla="*/ 952 w 958"/>
                  <a:gd name="T39" fmla="*/ 8 h 303"/>
                  <a:gd name="T40" fmla="*/ 934 w 958"/>
                  <a:gd name="T41" fmla="*/ 7 h 303"/>
                  <a:gd name="T42" fmla="*/ 906 w 958"/>
                  <a:gd name="T43" fmla="*/ 6 h 303"/>
                  <a:gd name="T44" fmla="*/ 870 w 958"/>
                  <a:gd name="T45" fmla="*/ 5 h 303"/>
                  <a:gd name="T46" fmla="*/ 826 w 958"/>
                  <a:gd name="T47" fmla="*/ 4 h 303"/>
                  <a:gd name="T48" fmla="*/ 776 w 958"/>
                  <a:gd name="T49" fmla="*/ 4 h 303"/>
                  <a:gd name="T50" fmla="*/ 723 w 958"/>
                  <a:gd name="T51" fmla="*/ 2 h 303"/>
                  <a:gd name="T52" fmla="*/ 666 w 958"/>
                  <a:gd name="T53" fmla="*/ 1 h 303"/>
                  <a:gd name="T54" fmla="*/ 609 w 958"/>
                  <a:gd name="T55" fmla="*/ 1 h 303"/>
                  <a:gd name="T56" fmla="*/ 551 w 958"/>
                  <a:gd name="T57" fmla="*/ 1 h 303"/>
                  <a:gd name="T58" fmla="*/ 495 w 958"/>
                  <a:gd name="T59" fmla="*/ 1 h 303"/>
                  <a:gd name="T60" fmla="*/ 441 w 958"/>
                  <a:gd name="T61" fmla="*/ 0 h 303"/>
                  <a:gd name="T62" fmla="*/ 393 w 958"/>
                  <a:gd name="T63" fmla="*/ 0 h 303"/>
                  <a:gd name="T64" fmla="*/ 349 w 958"/>
                  <a:gd name="T65" fmla="*/ 0 h 303"/>
                  <a:gd name="T66" fmla="*/ 314 w 958"/>
                  <a:gd name="T67" fmla="*/ 1 h 303"/>
                  <a:gd name="T68" fmla="*/ 286 w 958"/>
                  <a:gd name="T69" fmla="*/ 1 h 3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58" h="303">
                    <a:moveTo>
                      <a:pt x="286" y="1"/>
                    </a:moveTo>
                    <a:lnTo>
                      <a:pt x="0" y="303"/>
                    </a:lnTo>
                    <a:lnTo>
                      <a:pt x="686" y="303"/>
                    </a:lnTo>
                    <a:lnTo>
                      <a:pt x="700" y="290"/>
                    </a:lnTo>
                    <a:lnTo>
                      <a:pt x="717" y="273"/>
                    </a:lnTo>
                    <a:lnTo>
                      <a:pt x="735" y="255"/>
                    </a:lnTo>
                    <a:lnTo>
                      <a:pt x="756" y="233"/>
                    </a:lnTo>
                    <a:lnTo>
                      <a:pt x="777" y="210"/>
                    </a:lnTo>
                    <a:lnTo>
                      <a:pt x="800" y="185"/>
                    </a:lnTo>
                    <a:lnTo>
                      <a:pt x="823" y="161"/>
                    </a:lnTo>
                    <a:lnTo>
                      <a:pt x="847" y="136"/>
                    </a:lnTo>
                    <a:lnTo>
                      <a:pt x="870" y="113"/>
                    </a:lnTo>
                    <a:lnTo>
                      <a:pt x="890" y="90"/>
                    </a:lnTo>
                    <a:lnTo>
                      <a:pt x="908" y="69"/>
                    </a:lnTo>
                    <a:lnTo>
                      <a:pt x="925" y="50"/>
                    </a:lnTo>
                    <a:lnTo>
                      <a:pt x="940" y="34"/>
                    </a:lnTo>
                    <a:lnTo>
                      <a:pt x="950" y="22"/>
                    </a:lnTo>
                    <a:lnTo>
                      <a:pt x="956" y="13"/>
                    </a:lnTo>
                    <a:lnTo>
                      <a:pt x="958" y="10"/>
                    </a:lnTo>
                    <a:lnTo>
                      <a:pt x="952" y="8"/>
                    </a:lnTo>
                    <a:lnTo>
                      <a:pt x="934" y="7"/>
                    </a:lnTo>
                    <a:lnTo>
                      <a:pt x="906" y="6"/>
                    </a:lnTo>
                    <a:lnTo>
                      <a:pt x="870" y="5"/>
                    </a:lnTo>
                    <a:lnTo>
                      <a:pt x="826" y="4"/>
                    </a:lnTo>
                    <a:lnTo>
                      <a:pt x="776" y="4"/>
                    </a:lnTo>
                    <a:lnTo>
                      <a:pt x="723" y="2"/>
                    </a:lnTo>
                    <a:lnTo>
                      <a:pt x="666" y="1"/>
                    </a:lnTo>
                    <a:lnTo>
                      <a:pt x="609" y="1"/>
                    </a:lnTo>
                    <a:lnTo>
                      <a:pt x="551" y="1"/>
                    </a:lnTo>
                    <a:lnTo>
                      <a:pt x="495" y="1"/>
                    </a:lnTo>
                    <a:lnTo>
                      <a:pt x="441" y="0"/>
                    </a:lnTo>
                    <a:lnTo>
                      <a:pt x="393" y="0"/>
                    </a:lnTo>
                    <a:lnTo>
                      <a:pt x="349" y="0"/>
                    </a:lnTo>
                    <a:lnTo>
                      <a:pt x="314" y="1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720" y="1429"/>
                <a:ext cx="901" cy="286"/>
              </a:xfrm>
              <a:custGeom>
                <a:avLst/>
                <a:gdLst>
                  <a:gd name="T0" fmla="*/ 272 w 901"/>
                  <a:gd name="T1" fmla="*/ 1 h 286"/>
                  <a:gd name="T2" fmla="*/ 0 w 901"/>
                  <a:gd name="T3" fmla="*/ 286 h 286"/>
                  <a:gd name="T4" fmla="*/ 645 w 901"/>
                  <a:gd name="T5" fmla="*/ 286 h 286"/>
                  <a:gd name="T6" fmla="*/ 659 w 901"/>
                  <a:gd name="T7" fmla="*/ 273 h 286"/>
                  <a:gd name="T8" fmla="*/ 676 w 901"/>
                  <a:gd name="T9" fmla="*/ 257 h 286"/>
                  <a:gd name="T10" fmla="*/ 694 w 901"/>
                  <a:gd name="T11" fmla="*/ 239 h 286"/>
                  <a:gd name="T12" fmla="*/ 713 w 901"/>
                  <a:gd name="T13" fmla="*/ 218 h 286"/>
                  <a:gd name="T14" fmla="*/ 734 w 901"/>
                  <a:gd name="T15" fmla="*/ 196 h 286"/>
                  <a:gd name="T16" fmla="*/ 756 w 901"/>
                  <a:gd name="T17" fmla="*/ 173 h 286"/>
                  <a:gd name="T18" fmla="*/ 777 w 901"/>
                  <a:gd name="T19" fmla="*/ 150 h 286"/>
                  <a:gd name="T20" fmla="*/ 799 w 901"/>
                  <a:gd name="T21" fmla="*/ 128 h 286"/>
                  <a:gd name="T22" fmla="*/ 819 w 901"/>
                  <a:gd name="T23" fmla="*/ 105 h 286"/>
                  <a:gd name="T24" fmla="*/ 838 w 901"/>
                  <a:gd name="T25" fmla="*/ 85 h 286"/>
                  <a:gd name="T26" fmla="*/ 856 w 901"/>
                  <a:gd name="T27" fmla="*/ 65 h 286"/>
                  <a:gd name="T28" fmla="*/ 871 w 901"/>
                  <a:gd name="T29" fmla="*/ 48 h 286"/>
                  <a:gd name="T30" fmla="*/ 884 w 901"/>
                  <a:gd name="T31" fmla="*/ 34 h 286"/>
                  <a:gd name="T32" fmla="*/ 894 w 901"/>
                  <a:gd name="T33" fmla="*/ 22 h 286"/>
                  <a:gd name="T34" fmla="*/ 900 w 901"/>
                  <a:gd name="T35" fmla="*/ 14 h 286"/>
                  <a:gd name="T36" fmla="*/ 901 w 901"/>
                  <a:gd name="T37" fmla="*/ 11 h 286"/>
                  <a:gd name="T38" fmla="*/ 895 w 901"/>
                  <a:gd name="T39" fmla="*/ 10 h 286"/>
                  <a:gd name="T40" fmla="*/ 878 w 901"/>
                  <a:gd name="T41" fmla="*/ 8 h 286"/>
                  <a:gd name="T42" fmla="*/ 853 w 901"/>
                  <a:gd name="T43" fmla="*/ 6 h 286"/>
                  <a:gd name="T44" fmla="*/ 819 w 901"/>
                  <a:gd name="T45" fmla="*/ 5 h 286"/>
                  <a:gd name="T46" fmla="*/ 779 w 901"/>
                  <a:gd name="T47" fmla="*/ 4 h 286"/>
                  <a:gd name="T48" fmla="*/ 733 w 901"/>
                  <a:gd name="T49" fmla="*/ 4 h 286"/>
                  <a:gd name="T50" fmla="*/ 683 w 901"/>
                  <a:gd name="T51" fmla="*/ 2 h 286"/>
                  <a:gd name="T52" fmla="*/ 631 w 901"/>
                  <a:gd name="T53" fmla="*/ 1 h 286"/>
                  <a:gd name="T54" fmla="*/ 577 w 901"/>
                  <a:gd name="T55" fmla="*/ 1 h 286"/>
                  <a:gd name="T56" fmla="*/ 524 w 901"/>
                  <a:gd name="T57" fmla="*/ 0 h 286"/>
                  <a:gd name="T58" fmla="*/ 471 w 901"/>
                  <a:gd name="T59" fmla="*/ 0 h 286"/>
                  <a:gd name="T60" fmla="*/ 421 w 901"/>
                  <a:gd name="T61" fmla="*/ 0 h 286"/>
                  <a:gd name="T62" fmla="*/ 375 w 901"/>
                  <a:gd name="T63" fmla="*/ 0 h 286"/>
                  <a:gd name="T64" fmla="*/ 334 w 901"/>
                  <a:gd name="T65" fmla="*/ 0 h 286"/>
                  <a:gd name="T66" fmla="*/ 298 w 901"/>
                  <a:gd name="T67" fmla="*/ 1 h 286"/>
                  <a:gd name="T68" fmla="*/ 272 w 901"/>
                  <a:gd name="T69" fmla="*/ 1 h 2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1" h="286">
                    <a:moveTo>
                      <a:pt x="272" y="1"/>
                    </a:moveTo>
                    <a:lnTo>
                      <a:pt x="0" y="286"/>
                    </a:lnTo>
                    <a:lnTo>
                      <a:pt x="645" y="286"/>
                    </a:lnTo>
                    <a:lnTo>
                      <a:pt x="659" y="273"/>
                    </a:lnTo>
                    <a:lnTo>
                      <a:pt x="676" y="257"/>
                    </a:lnTo>
                    <a:lnTo>
                      <a:pt x="694" y="239"/>
                    </a:lnTo>
                    <a:lnTo>
                      <a:pt x="713" y="218"/>
                    </a:lnTo>
                    <a:lnTo>
                      <a:pt x="734" y="196"/>
                    </a:lnTo>
                    <a:lnTo>
                      <a:pt x="756" y="173"/>
                    </a:lnTo>
                    <a:lnTo>
                      <a:pt x="777" y="150"/>
                    </a:lnTo>
                    <a:lnTo>
                      <a:pt x="799" y="128"/>
                    </a:lnTo>
                    <a:lnTo>
                      <a:pt x="819" y="105"/>
                    </a:lnTo>
                    <a:lnTo>
                      <a:pt x="838" y="85"/>
                    </a:lnTo>
                    <a:lnTo>
                      <a:pt x="856" y="65"/>
                    </a:lnTo>
                    <a:lnTo>
                      <a:pt x="871" y="48"/>
                    </a:lnTo>
                    <a:lnTo>
                      <a:pt x="884" y="34"/>
                    </a:lnTo>
                    <a:lnTo>
                      <a:pt x="894" y="22"/>
                    </a:lnTo>
                    <a:lnTo>
                      <a:pt x="900" y="14"/>
                    </a:lnTo>
                    <a:lnTo>
                      <a:pt x="901" y="11"/>
                    </a:lnTo>
                    <a:lnTo>
                      <a:pt x="895" y="10"/>
                    </a:lnTo>
                    <a:lnTo>
                      <a:pt x="878" y="8"/>
                    </a:lnTo>
                    <a:lnTo>
                      <a:pt x="853" y="6"/>
                    </a:lnTo>
                    <a:lnTo>
                      <a:pt x="819" y="5"/>
                    </a:lnTo>
                    <a:lnTo>
                      <a:pt x="779" y="4"/>
                    </a:lnTo>
                    <a:lnTo>
                      <a:pt x="733" y="4"/>
                    </a:lnTo>
                    <a:lnTo>
                      <a:pt x="683" y="2"/>
                    </a:lnTo>
                    <a:lnTo>
                      <a:pt x="631" y="1"/>
                    </a:lnTo>
                    <a:lnTo>
                      <a:pt x="577" y="1"/>
                    </a:lnTo>
                    <a:lnTo>
                      <a:pt x="524" y="0"/>
                    </a:lnTo>
                    <a:lnTo>
                      <a:pt x="471" y="0"/>
                    </a:lnTo>
                    <a:lnTo>
                      <a:pt x="421" y="0"/>
                    </a:lnTo>
                    <a:lnTo>
                      <a:pt x="375" y="0"/>
                    </a:lnTo>
                    <a:lnTo>
                      <a:pt x="334" y="0"/>
                    </a:lnTo>
                    <a:lnTo>
                      <a:pt x="298" y="1"/>
                    </a:ln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720" y="1445"/>
                <a:ext cx="843" cy="270"/>
              </a:xfrm>
              <a:custGeom>
                <a:avLst/>
                <a:gdLst>
                  <a:gd name="T0" fmla="*/ 256 w 843"/>
                  <a:gd name="T1" fmla="*/ 1 h 270"/>
                  <a:gd name="T2" fmla="*/ 0 w 843"/>
                  <a:gd name="T3" fmla="*/ 270 h 270"/>
                  <a:gd name="T4" fmla="*/ 605 w 843"/>
                  <a:gd name="T5" fmla="*/ 270 h 270"/>
                  <a:gd name="T6" fmla="*/ 619 w 843"/>
                  <a:gd name="T7" fmla="*/ 257 h 270"/>
                  <a:gd name="T8" fmla="*/ 635 w 843"/>
                  <a:gd name="T9" fmla="*/ 241 h 270"/>
                  <a:gd name="T10" fmla="*/ 652 w 843"/>
                  <a:gd name="T11" fmla="*/ 224 h 270"/>
                  <a:gd name="T12" fmla="*/ 672 w 843"/>
                  <a:gd name="T13" fmla="*/ 205 h 270"/>
                  <a:gd name="T14" fmla="*/ 691 w 843"/>
                  <a:gd name="T15" fmla="*/ 184 h 270"/>
                  <a:gd name="T16" fmla="*/ 711 w 843"/>
                  <a:gd name="T17" fmla="*/ 163 h 270"/>
                  <a:gd name="T18" fmla="*/ 731 w 843"/>
                  <a:gd name="T19" fmla="*/ 142 h 270"/>
                  <a:gd name="T20" fmla="*/ 751 w 843"/>
                  <a:gd name="T21" fmla="*/ 121 h 270"/>
                  <a:gd name="T22" fmla="*/ 769 w 843"/>
                  <a:gd name="T23" fmla="*/ 100 h 270"/>
                  <a:gd name="T24" fmla="*/ 787 w 843"/>
                  <a:gd name="T25" fmla="*/ 81 h 270"/>
                  <a:gd name="T26" fmla="*/ 803 w 843"/>
                  <a:gd name="T27" fmla="*/ 63 h 270"/>
                  <a:gd name="T28" fmla="*/ 816 w 843"/>
                  <a:gd name="T29" fmla="*/ 47 h 270"/>
                  <a:gd name="T30" fmla="*/ 827 w 843"/>
                  <a:gd name="T31" fmla="*/ 34 h 270"/>
                  <a:gd name="T32" fmla="*/ 836 w 843"/>
                  <a:gd name="T33" fmla="*/ 23 h 270"/>
                  <a:gd name="T34" fmla="*/ 842 w 843"/>
                  <a:gd name="T35" fmla="*/ 15 h 270"/>
                  <a:gd name="T36" fmla="*/ 843 w 843"/>
                  <a:gd name="T37" fmla="*/ 12 h 270"/>
                  <a:gd name="T38" fmla="*/ 837 w 843"/>
                  <a:gd name="T39" fmla="*/ 11 h 270"/>
                  <a:gd name="T40" fmla="*/ 822 w 843"/>
                  <a:gd name="T41" fmla="*/ 8 h 270"/>
                  <a:gd name="T42" fmla="*/ 798 w 843"/>
                  <a:gd name="T43" fmla="*/ 7 h 270"/>
                  <a:gd name="T44" fmla="*/ 768 w 843"/>
                  <a:gd name="T45" fmla="*/ 6 h 270"/>
                  <a:gd name="T46" fmla="*/ 730 w 843"/>
                  <a:gd name="T47" fmla="*/ 5 h 270"/>
                  <a:gd name="T48" fmla="*/ 689 w 843"/>
                  <a:gd name="T49" fmla="*/ 3 h 270"/>
                  <a:gd name="T50" fmla="*/ 643 w 843"/>
                  <a:gd name="T51" fmla="*/ 2 h 270"/>
                  <a:gd name="T52" fmla="*/ 594 w 843"/>
                  <a:gd name="T53" fmla="*/ 2 h 270"/>
                  <a:gd name="T54" fmla="*/ 545 w 843"/>
                  <a:gd name="T55" fmla="*/ 1 h 270"/>
                  <a:gd name="T56" fmla="*/ 495 w 843"/>
                  <a:gd name="T57" fmla="*/ 1 h 270"/>
                  <a:gd name="T58" fmla="*/ 446 w 843"/>
                  <a:gd name="T59" fmla="*/ 1 h 270"/>
                  <a:gd name="T60" fmla="*/ 399 w 843"/>
                  <a:gd name="T61" fmla="*/ 0 h 270"/>
                  <a:gd name="T62" fmla="*/ 355 w 843"/>
                  <a:gd name="T63" fmla="*/ 0 h 270"/>
                  <a:gd name="T64" fmla="*/ 317 w 843"/>
                  <a:gd name="T65" fmla="*/ 0 h 270"/>
                  <a:gd name="T66" fmla="*/ 283 w 843"/>
                  <a:gd name="T67" fmla="*/ 1 h 270"/>
                  <a:gd name="T68" fmla="*/ 256 w 843"/>
                  <a:gd name="T69" fmla="*/ 1 h 2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43" h="270">
                    <a:moveTo>
                      <a:pt x="256" y="1"/>
                    </a:moveTo>
                    <a:lnTo>
                      <a:pt x="0" y="270"/>
                    </a:lnTo>
                    <a:lnTo>
                      <a:pt x="605" y="270"/>
                    </a:lnTo>
                    <a:lnTo>
                      <a:pt x="619" y="257"/>
                    </a:lnTo>
                    <a:lnTo>
                      <a:pt x="635" y="241"/>
                    </a:lnTo>
                    <a:lnTo>
                      <a:pt x="652" y="224"/>
                    </a:lnTo>
                    <a:lnTo>
                      <a:pt x="672" y="205"/>
                    </a:lnTo>
                    <a:lnTo>
                      <a:pt x="691" y="184"/>
                    </a:lnTo>
                    <a:lnTo>
                      <a:pt x="711" y="163"/>
                    </a:lnTo>
                    <a:lnTo>
                      <a:pt x="731" y="142"/>
                    </a:lnTo>
                    <a:lnTo>
                      <a:pt x="751" y="121"/>
                    </a:lnTo>
                    <a:lnTo>
                      <a:pt x="769" y="100"/>
                    </a:lnTo>
                    <a:lnTo>
                      <a:pt x="787" y="81"/>
                    </a:lnTo>
                    <a:lnTo>
                      <a:pt x="803" y="63"/>
                    </a:lnTo>
                    <a:lnTo>
                      <a:pt x="816" y="47"/>
                    </a:lnTo>
                    <a:lnTo>
                      <a:pt x="827" y="34"/>
                    </a:lnTo>
                    <a:lnTo>
                      <a:pt x="836" y="23"/>
                    </a:lnTo>
                    <a:lnTo>
                      <a:pt x="842" y="15"/>
                    </a:lnTo>
                    <a:lnTo>
                      <a:pt x="843" y="12"/>
                    </a:lnTo>
                    <a:lnTo>
                      <a:pt x="837" y="11"/>
                    </a:lnTo>
                    <a:lnTo>
                      <a:pt x="822" y="8"/>
                    </a:lnTo>
                    <a:lnTo>
                      <a:pt x="798" y="7"/>
                    </a:lnTo>
                    <a:lnTo>
                      <a:pt x="768" y="6"/>
                    </a:lnTo>
                    <a:lnTo>
                      <a:pt x="730" y="5"/>
                    </a:lnTo>
                    <a:lnTo>
                      <a:pt x="689" y="3"/>
                    </a:lnTo>
                    <a:lnTo>
                      <a:pt x="643" y="2"/>
                    </a:lnTo>
                    <a:lnTo>
                      <a:pt x="594" y="2"/>
                    </a:lnTo>
                    <a:lnTo>
                      <a:pt x="545" y="1"/>
                    </a:lnTo>
                    <a:lnTo>
                      <a:pt x="495" y="1"/>
                    </a:lnTo>
                    <a:lnTo>
                      <a:pt x="446" y="1"/>
                    </a:lnTo>
                    <a:lnTo>
                      <a:pt x="399" y="0"/>
                    </a:lnTo>
                    <a:lnTo>
                      <a:pt x="355" y="0"/>
                    </a:lnTo>
                    <a:lnTo>
                      <a:pt x="317" y="0"/>
                    </a:lnTo>
                    <a:lnTo>
                      <a:pt x="283" y="1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720" y="1462"/>
                <a:ext cx="786" cy="253"/>
              </a:xfrm>
              <a:custGeom>
                <a:avLst/>
                <a:gdLst>
                  <a:gd name="T0" fmla="*/ 240 w 786"/>
                  <a:gd name="T1" fmla="*/ 1 h 253"/>
                  <a:gd name="T2" fmla="*/ 0 w 786"/>
                  <a:gd name="T3" fmla="*/ 253 h 253"/>
                  <a:gd name="T4" fmla="*/ 566 w 786"/>
                  <a:gd name="T5" fmla="*/ 253 h 253"/>
                  <a:gd name="T6" fmla="*/ 580 w 786"/>
                  <a:gd name="T7" fmla="*/ 240 h 253"/>
                  <a:gd name="T8" fmla="*/ 595 w 786"/>
                  <a:gd name="T9" fmla="*/ 225 h 253"/>
                  <a:gd name="T10" fmla="*/ 611 w 786"/>
                  <a:gd name="T11" fmla="*/ 208 h 253"/>
                  <a:gd name="T12" fmla="*/ 629 w 786"/>
                  <a:gd name="T13" fmla="*/ 191 h 253"/>
                  <a:gd name="T14" fmla="*/ 648 w 786"/>
                  <a:gd name="T15" fmla="*/ 172 h 253"/>
                  <a:gd name="T16" fmla="*/ 666 w 786"/>
                  <a:gd name="T17" fmla="*/ 152 h 253"/>
                  <a:gd name="T18" fmla="*/ 684 w 786"/>
                  <a:gd name="T19" fmla="*/ 133 h 253"/>
                  <a:gd name="T20" fmla="*/ 702 w 786"/>
                  <a:gd name="T21" fmla="*/ 114 h 253"/>
                  <a:gd name="T22" fmla="*/ 719 w 786"/>
                  <a:gd name="T23" fmla="*/ 94 h 253"/>
                  <a:gd name="T24" fmla="*/ 735 w 786"/>
                  <a:gd name="T25" fmla="*/ 77 h 253"/>
                  <a:gd name="T26" fmla="*/ 749 w 786"/>
                  <a:gd name="T27" fmla="*/ 60 h 253"/>
                  <a:gd name="T28" fmla="*/ 762 w 786"/>
                  <a:gd name="T29" fmla="*/ 46 h 253"/>
                  <a:gd name="T30" fmla="*/ 773 w 786"/>
                  <a:gd name="T31" fmla="*/ 34 h 253"/>
                  <a:gd name="T32" fmla="*/ 780 w 786"/>
                  <a:gd name="T33" fmla="*/ 24 h 253"/>
                  <a:gd name="T34" fmla="*/ 785 w 786"/>
                  <a:gd name="T35" fmla="*/ 17 h 253"/>
                  <a:gd name="T36" fmla="*/ 786 w 786"/>
                  <a:gd name="T37" fmla="*/ 13 h 253"/>
                  <a:gd name="T38" fmla="*/ 781 w 786"/>
                  <a:gd name="T39" fmla="*/ 11 h 253"/>
                  <a:gd name="T40" fmla="*/ 766 w 786"/>
                  <a:gd name="T41" fmla="*/ 9 h 253"/>
                  <a:gd name="T42" fmla="*/ 745 w 786"/>
                  <a:gd name="T43" fmla="*/ 7 h 253"/>
                  <a:gd name="T44" fmla="*/ 717 w 786"/>
                  <a:gd name="T45" fmla="*/ 6 h 253"/>
                  <a:gd name="T46" fmla="*/ 683 w 786"/>
                  <a:gd name="T47" fmla="*/ 4 h 253"/>
                  <a:gd name="T48" fmla="*/ 644 w 786"/>
                  <a:gd name="T49" fmla="*/ 3 h 253"/>
                  <a:gd name="T50" fmla="*/ 602 w 786"/>
                  <a:gd name="T51" fmla="*/ 2 h 253"/>
                  <a:gd name="T52" fmla="*/ 558 w 786"/>
                  <a:gd name="T53" fmla="*/ 1 h 253"/>
                  <a:gd name="T54" fmla="*/ 512 w 786"/>
                  <a:gd name="T55" fmla="*/ 1 h 253"/>
                  <a:gd name="T56" fmla="*/ 466 w 786"/>
                  <a:gd name="T57" fmla="*/ 0 h 253"/>
                  <a:gd name="T58" fmla="*/ 421 w 786"/>
                  <a:gd name="T59" fmla="*/ 0 h 253"/>
                  <a:gd name="T60" fmla="*/ 377 w 786"/>
                  <a:gd name="T61" fmla="*/ 0 h 253"/>
                  <a:gd name="T62" fmla="*/ 336 w 786"/>
                  <a:gd name="T63" fmla="*/ 0 h 253"/>
                  <a:gd name="T64" fmla="*/ 298 w 786"/>
                  <a:gd name="T65" fmla="*/ 0 h 253"/>
                  <a:gd name="T66" fmla="*/ 267 w 786"/>
                  <a:gd name="T67" fmla="*/ 1 h 253"/>
                  <a:gd name="T68" fmla="*/ 240 w 786"/>
                  <a:gd name="T69" fmla="*/ 1 h 2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6" h="253">
                    <a:moveTo>
                      <a:pt x="240" y="1"/>
                    </a:moveTo>
                    <a:lnTo>
                      <a:pt x="0" y="253"/>
                    </a:lnTo>
                    <a:lnTo>
                      <a:pt x="566" y="253"/>
                    </a:lnTo>
                    <a:lnTo>
                      <a:pt x="580" y="240"/>
                    </a:lnTo>
                    <a:lnTo>
                      <a:pt x="595" y="225"/>
                    </a:lnTo>
                    <a:lnTo>
                      <a:pt x="611" y="208"/>
                    </a:lnTo>
                    <a:lnTo>
                      <a:pt x="629" y="191"/>
                    </a:lnTo>
                    <a:lnTo>
                      <a:pt x="648" y="172"/>
                    </a:lnTo>
                    <a:lnTo>
                      <a:pt x="666" y="152"/>
                    </a:lnTo>
                    <a:lnTo>
                      <a:pt x="684" y="133"/>
                    </a:lnTo>
                    <a:lnTo>
                      <a:pt x="702" y="114"/>
                    </a:lnTo>
                    <a:lnTo>
                      <a:pt x="719" y="94"/>
                    </a:lnTo>
                    <a:lnTo>
                      <a:pt x="735" y="77"/>
                    </a:lnTo>
                    <a:lnTo>
                      <a:pt x="749" y="60"/>
                    </a:lnTo>
                    <a:lnTo>
                      <a:pt x="762" y="46"/>
                    </a:lnTo>
                    <a:lnTo>
                      <a:pt x="773" y="34"/>
                    </a:lnTo>
                    <a:lnTo>
                      <a:pt x="780" y="24"/>
                    </a:lnTo>
                    <a:lnTo>
                      <a:pt x="785" y="17"/>
                    </a:lnTo>
                    <a:lnTo>
                      <a:pt x="786" y="13"/>
                    </a:lnTo>
                    <a:lnTo>
                      <a:pt x="781" y="11"/>
                    </a:lnTo>
                    <a:lnTo>
                      <a:pt x="766" y="9"/>
                    </a:lnTo>
                    <a:lnTo>
                      <a:pt x="745" y="7"/>
                    </a:lnTo>
                    <a:lnTo>
                      <a:pt x="717" y="6"/>
                    </a:lnTo>
                    <a:lnTo>
                      <a:pt x="683" y="4"/>
                    </a:lnTo>
                    <a:lnTo>
                      <a:pt x="644" y="3"/>
                    </a:lnTo>
                    <a:lnTo>
                      <a:pt x="602" y="2"/>
                    </a:lnTo>
                    <a:lnTo>
                      <a:pt x="558" y="1"/>
                    </a:lnTo>
                    <a:lnTo>
                      <a:pt x="512" y="1"/>
                    </a:lnTo>
                    <a:lnTo>
                      <a:pt x="466" y="0"/>
                    </a:lnTo>
                    <a:lnTo>
                      <a:pt x="421" y="0"/>
                    </a:lnTo>
                    <a:lnTo>
                      <a:pt x="377" y="0"/>
                    </a:lnTo>
                    <a:lnTo>
                      <a:pt x="336" y="0"/>
                    </a:lnTo>
                    <a:lnTo>
                      <a:pt x="298" y="0"/>
                    </a:lnTo>
                    <a:lnTo>
                      <a:pt x="267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720" y="1477"/>
                <a:ext cx="728" cy="238"/>
              </a:xfrm>
              <a:custGeom>
                <a:avLst/>
                <a:gdLst>
                  <a:gd name="T0" fmla="*/ 224 w 728"/>
                  <a:gd name="T1" fmla="*/ 2 h 238"/>
                  <a:gd name="T2" fmla="*/ 0 w 728"/>
                  <a:gd name="T3" fmla="*/ 238 h 238"/>
                  <a:gd name="T4" fmla="*/ 526 w 728"/>
                  <a:gd name="T5" fmla="*/ 238 h 238"/>
                  <a:gd name="T6" fmla="*/ 540 w 728"/>
                  <a:gd name="T7" fmla="*/ 226 h 238"/>
                  <a:gd name="T8" fmla="*/ 554 w 728"/>
                  <a:gd name="T9" fmla="*/ 211 h 238"/>
                  <a:gd name="T10" fmla="*/ 570 w 728"/>
                  <a:gd name="T11" fmla="*/ 196 h 238"/>
                  <a:gd name="T12" fmla="*/ 587 w 728"/>
                  <a:gd name="T13" fmla="*/ 180 h 238"/>
                  <a:gd name="T14" fmla="*/ 603 w 728"/>
                  <a:gd name="T15" fmla="*/ 162 h 238"/>
                  <a:gd name="T16" fmla="*/ 620 w 728"/>
                  <a:gd name="T17" fmla="*/ 144 h 238"/>
                  <a:gd name="T18" fmla="*/ 637 w 728"/>
                  <a:gd name="T19" fmla="*/ 127 h 238"/>
                  <a:gd name="T20" fmla="*/ 654 w 728"/>
                  <a:gd name="T21" fmla="*/ 108 h 238"/>
                  <a:gd name="T22" fmla="*/ 668 w 728"/>
                  <a:gd name="T23" fmla="*/ 91 h 238"/>
                  <a:gd name="T24" fmla="*/ 683 w 728"/>
                  <a:gd name="T25" fmla="*/ 74 h 238"/>
                  <a:gd name="T26" fmla="*/ 696 w 728"/>
                  <a:gd name="T27" fmla="*/ 60 h 238"/>
                  <a:gd name="T28" fmla="*/ 707 w 728"/>
                  <a:gd name="T29" fmla="*/ 46 h 238"/>
                  <a:gd name="T30" fmla="*/ 717 w 728"/>
                  <a:gd name="T31" fmla="*/ 34 h 238"/>
                  <a:gd name="T32" fmla="*/ 723 w 728"/>
                  <a:gd name="T33" fmla="*/ 26 h 238"/>
                  <a:gd name="T34" fmla="*/ 726 w 728"/>
                  <a:gd name="T35" fmla="*/ 19 h 238"/>
                  <a:gd name="T36" fmla="*/ 728 w 728"/>
                  <a:gd name="T37" fmla="*/ 15 h 238"/>
                  <a:gd name="T38" fmla="*/ 723 w 728"/>
                  <a:gd name="T39" fmla="*/ 13 h 238"/>
                  <a:gd name="T40" fmla="*/ 709 w 728"/>
                  <a:gd name="T41" fmla="*/ 11 h 238"/>
                  <a:gd name="T42" fmla="*/ 690 w 728"/>
                  <a:gd name="T43" fmla="*/ 9 h 238"/>
                  <a:gd name="T44" fmla="*/ 665 w 728"/>
                  <a:gd name="T45" fmla="*/ 8 h 238"/>
                  <a:gd name="T46" fmla="*/ 634 w 728"/>
                  <a:gd name="T47" fmla="*/ 6 h 238"/>
                  <a:gd name="T48" fmla="*/ 599 w 728"/>
                  <a:gd name="T49" fmla="*/ 5 h 238"/>
                  <a:gd name="T50" fmla="*/ 560 w 728"/>
                  <a:gd name="T51" fmla="*/ 4 h 238"/>
                  <a:gd name="T52" fmla="*/ 520 w 728"/>
                  <a:gd name="T53" fmla="*/ 3 h 238"/>
                  <a:gd name="T54" fmla="*/ 478 w 728"/>
                  <a:gd name="T55" fmla="*/ 2 h 238"/>
                  <a:gd name="T56" fmla="*/ 435 w 728"/>
                  <a:gd name="T57" fmla="*/ 2 h 238"/>
                  <a:gd name="T58" fmla="*/ 394 w 728"/>
                  <a:gd name="T59" fmla="*/ 0 h 238"/>
                  <a:gd name="T60" fmla="*/ 354 w 728"/>
                  <a:gd name="T61" fmla="*/ 0 h 238"/>
                  <a:gd name="T62" fmla="*/ 315 w 728"/>
                  <a:gd name="T63" fmla="*/ 0 h 238"/>
                  <a:gd name="T64" fmla="*/ 280 w 728"/>
                  <a:gd name="T65" fmla="*/ 0 h 238"/>
                  <a:gd name="T66" fmla="*/ 250 w 728"/>
                  <a:gd name="T67" fmla="*/ 2 h 238"/>
                  <a:gd name="T68" fmla="*/ 224 w 728"/>
                  <a:gd name="T69" fmla="*/ 2 h 2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8" h="238">
                    <a:moveTo>
                      <a:pt x="224" y="2"/>
                    </a:moveTo>
                    <a:lnTo>
                      <a:pt x="0" y="238"/>
                    </a:lnTo>
                    <a:lnTo>
                      <a:pt x="526" y="238"/>
                    </a:lnTo>
                    <a:lnTo>
                      <a:pt x="540" y="226"/>
                    </a:lnTo>
                    <a:lnTo>
                      <a:pt x="554" y="211"/>
                    </a:lnTo>
                    <a:lnTo>
                      <a:pt x="570" y="196"/>
                    </a:lnTo>
                    <a:lnTo>
                      <a:pt x="587" y="180"/>
                    </a:lnTo>
                    <a:lnTo>
                      <a:pt x="603" y="162"/>
                    </a:lnTo>
                    <a:lnTo>
                      <a:pt x="620" y="144"/>
                    </a:lnTo>
                    <a:lnTo>
                      <a:pt x="637" y="127"/>
                    </a:lnTo>
                    <a:lnTo>
                      <a:pt x="654" y="108"/>
                    </a:lnTo>
                    <a:lnTo>
                      <a:pt x="668" y="91"/>
                    </a:lnTo>
                    <a:lnTo>
                      <a:pt x="683" y="74"/>
                    </a:lnTo>
                    <a:lnTo>
                      <a:pt x="696" y="60"/>
                    </a:lnTo>
                    <a:lnTo>
                      <a:pt x="707" y="46"/>
                    </a:lnTo>
                    <a:lnTo>
                      <a:pt x="717" y="34"/>
                    </a:lnTo>
                    <a:lnTo>
                      <a:pt x="723" y="26"/>
                    </a:lnTo>
                    <a:lnTo>
                      <a:pt x="726" y="19"/>
                    </a:lnTo>
                    <a:lnTo>
                      <a:pt x="728" y="15"/>
                    </a:lnTo>
                    <a:lnTo>
                      <a:pt x="723" y="13"/>
                    </a:lnTo>
                    <a:lnTo>
                      <a:pt x="709" y="11"/>
                    </a:lnTo>
                    <a:lnTo>
                      <a:pt x="690" y="9"/>
                    </a:lnTo>
                    <a:lnTo>
                      <a:pt x="665" y="8"/>
                    </a:lnTo>
                    <a:lnTo>
                      <a:pt x="634" y="6"/>
                    </a:lnTo>
                    <a:lnTo>
                      <a:pt x="599" y="5"/>
                    </a:lnTo>
                    <a:lnTo>
                      <a:pt x="560" y="4"/>
                    </a:lnTo>
                    <a:lnTo>
                      <a:pt x="520" y="3"/>
                    </a:lnTo>
                    <a:lnTo>
                      <a:pt x="478" y="2"/>
                    </a:lnTo>
                    <a:lnTo>
                      <a:pt x="435" y="2"/>
                    </a:lnTo>
                    <a:lnTo>
                      <a:pt x="394" y="0"/>
                    </a:lnTo>
                    <a:lnTo>
                      <a:pt x="354" y="0"/>
                    </a:lnTo>
                    <a:lnTo>
                      <a:pt x="315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24" y="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720" y="1493"/>
                <a:ext cx="672" cy="222"/>
              </a:xfrm>
              <a:custGeom>
                <a:avLst/>
                <a:gdLst>
                  <a:gd name="T0" fmla="*/ 210 w 672"/>
                  <a:gd name="T1" fmla="*/ 1 h 222"/>
                  <a:gd name="T2" fmla="*/ 0 w 672"/>
                  <a:gd name="T3" fmla="*/ 222 h 222"/>
                  <a:gd name="T4" fmla="*/ 486 w 672"/>
                  <a:gd name="T5" fmla="*/ 222 h 222"/>
                  <a:gd name="T6" fmla="*/ 513 w 672"/>
                  <a:gd name="T7" fmla="*/ 197 h 222"/>
                  <a:gd name="T8" fmla="*/ 543 w 672"/>
                  <a:gd name="T9" fmla="*/ 166 h 222"/>
                  <a:gd name="T10" fmla="*/ 575 w 672"/>
                  <a:gd name="T11" fmla="*/ 135 h 222"/>
                  <a:gd name="T12" fmla="*/ 605 w 672"/>
                  <a:gd name="T13" fmla="*/ 102 h 222"/>
                  <a:gd name="T14" fmla="*/ 632 w 672"/>
                  <a:gd name="T15" fmla="*/ 72 h 222"/>
                  <a:gd name="T16" fmla="*/ 654 w 672"/>
                  <a:gd name="T17" fmla="*/ 46 h 222"/>
                  <a:gd name="T18" fmla="*/ 668 w 672"/>
                  <a:gd name="T19" fmla="*/ 27 h 222"/>
                  <a:gd name="T20" fmla="*/ 672 w 672"/>
                  <a:gd name="T21" fmla="*/ 17 h 222"/>
                  <a:gd name="T22" fmla="*/ 667 w 672"/>
                  <a:gd name="T23" fmla="*/ 15 h 222"/>
                  <a:gd name="T24" fmla="*/ 656 w 672"/>
                  <a:gd name="T25" fmla="*/ 12 h 222"/>
                  <a:gd name="T26" fmla="*/ 638 w 672"/>
                  <a:gd name="T27" fmla="*/ 10 h 222"/>
                  <a:gd name="T28" fmla="*/ 615 w 672"/>
                  <a:gd name="T29" fmla="*/ 9 h 222"/>
                  <a:gd name="T30" fmla="*/ 587 w 672"/>
                  <a:gd name="T31" fmla="*/ 7 h 222"/>
                  <a:gd name="T32" fmla="*/ 555 w 672"/>
                  <a:gd name="T33" fmla="*/ 5 h 222"/>
                  <a:gd name="T34" fmla="*/ 520 w 672"/>
                  <a:gd name="T35" fmla="*/ 4 h 222"/>
                  <a:gd name="T36" fmla="*/ 484 w 672"/>
                  <a:gd name="T37" fmla="*/ 3 h 222"/>
                  <a:gd name="T38" fmla="*/ 445 w 672"/>
                  <a:gd name="T39" fmla="*/ 1 h 222"/>
                  <a:gd name="T40" fmla="*/ 406 w 672"/>
                  <a:gd name="T41" fmla="*/ 1 h 222"/>
                  <a:gd name="T42" fmla="*/ 369 w 672"/>
                  <a:gd name="T43" fmla="*/ 0 h 222"/>
                  <a:gd name="T44" fmla="*/ 331 w 672"/>
                  <a:gd name="T45" fmla="*/ 0 h 222"/>
                  <a:gd name="T46" fmla="*/ 296 w 672"/>
                  <a:gd name="T47" fmla="*/ 0 h 222"/>
                  <a:gd name="T48" fmla="*/ 263 w 672"/>
                  <a:gd name="T49" fmla="*/ 0 h 222"/>
                  <a:gd name="T50" fmla="*/ 234 w 672"/>
                  <a:gd name="T51" fmla="*/ 1 h 222"/>
                  <a:gd name="T52" fmla="*/ 210 w 672"/>
                  <a:gd name="T53" fmla="*/ 1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72" h="222">
                    <a:moveTo>
                      <a:pt x="210" y="1"/>
                    </a:moveTo>
                    <a:lnTo>
                      <a:pt x="0" y="222"/>
                    </a:lnTo>
                    <a:lnTo>
                      <a:pt x="486" y="222"/>
                    </a:lnTo>
                    <a:lnTo>
                      <a:pt x="513" y="197"/>
                    </a:lnTo>
                    <a:lnTo>
                      <a:pt x="543" y="166"/>
                    </a:lnTo>
                    <a:lnTo>
                      <a:pt x="575" y="135"/>
                    </a:lnTo>
                    <a:lnTo>
                      <a:pt x="605" y="102"/>
                    </a:lnTo>
                    <a:lnTo>
                      <a:pt x="632" y="72"/>
                    </a:lnTo>
                    <a:lnTo>
                      <a:pt x="654" y="46"/>
                    </a:lnTo>
                    <a:lnTo>
                      <a:pt x="668" y="27"/>
                    </a:lnTo>
                    <a:lnTo>
                      <a:pt x="672" y="17"/>
                    </a:lnTo>
                    <a:lnTo>
                      <a:pt x="667" y="15"/>
                    </a:lnTo>
                    <a:lnTo>
                      <a:pt x="656" y="12"/>
                    </a:lnTo>
                    <a:lnTo>
                      <a:pt x="638" y="10"/>
                    </a:lnTo>
                    <a:lnTo>
                      <a:pt x="615" y="9"/>
                    </a:lnTo>
                    <a:lnTo>
                      <a:pt x="587" y="7"/>
                    </a:lnTo>
                    <a:lnTo>
                      <a:pt x="555" y="5"/>
                    </a:lnTo>
                    <a:lnTo>
                      <a:pt x="520" y="4"/>
                    </a:lnTo>
                    <a:lnTo>
                      <a:pt x="484" y="3"/>
                    </a:lnTo>
                    <a:lnTo>
                      <a:pt x="445" y="1"/>
                    </a:lnTo>
                    <a:lnTo>
                      <a:pt x="406" y="1"/>
                    </a:lnTo>
                    <a:lnTo>
                      <a:pt x="369" y="0"/>
                    </a:lnTo>
                    <a:lnTo>
                      <a:pt x="331" y="0"/>
                    </a:lnTo>
                    <a:lnTo>
                      <a:pt x="296" y="0"/>
                    </a:lnTo>
                    <a:lnTo>
                      <a:pt x="263" y="0"/>
                    </a:lnTo>
                    <a:lnTo>
                      <a:pt x="234" y="1"/>
                    </a:lnTo>
                    <a:lnTo>
                      <a:pt x="210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720" y="1510"/>
                <a:ext cx="614" cy="205"/>
              </a:xfrm>
              <a:custGeom>
                <a:avLst/>
                <a:gdLst>
                  <a:gd name="T0" fmla="*/ 194 w 614"/>
                  <a:gd name="T1" fmla="*/ 0 h 205"/>
                  <a:gd name="T2" fmla="*/ 0 w 614"/>
                  <a:gd name="T3" fmla="*/ 205 h 205"/>
                  <a:gd name="T4" fmla="*/ 446 w 614"/>
                  <a:gd name="T5" fmla="*/ 205 h 205"/>
                  <a:gd name="T6" fmla="*/ 472 w 614"/>
                  <a:gd name="T7" fmla="*/ 181 h 205"/>
                  <a:gd name="T8" fmla="*/ 500 w 614"/>
                  <a:gd name="T9" fmla="*/ 153 h 205"/>
                  <a:gd name="T10" fmla="*/ 528 w 614"/>
                  <a:gd name="T11" fmla="*/ 124 h 205"/>
                  <a:gd name="T12" fmla="*/ 555 w 614"/>
                  <a:gd name="T13" fmla="*/ 95 h 205"/>
                  <a:gd name="T14" fmla="*/ 578 w 614"/>
                  <a:gd name="T15" fmla="*/ 67 h 205"/>
                  <a:gd name="T16" fmla="*/ 598 w 614"/>
                  <a:gd name="T17" fmla="*/ 44 h 205"/>
                  <a:gd name="T18" fmla="*/ 610 w 614"/>
                  <a:gd name="T19" fmla="*/ 27 h 205"/>
                  <a:gd name="T20" fmla="*/ 614 w 614"/>
                  <a:gd name="T21" fmla="*/ 17 h 205"/>
                  <a:gd name="T22" fmla="*/ 610 w 614"/>
                  <a:gd name="T23" fmla="*/ 15 h 205"/>
                  <a:gd name="T24" fmla="*/ 599 w 614"/>
                  <a:gd name="T25" fmla="*/ 12 h 205"/>
                  <a:gd name="T26" fmla="*/ 583 w 614"/>
                  <a:gd name="T27" fmla="*/ 10 h 205"/>
                  <a:gd name="T28" fmla="*/ 563 w 614"/>
                  <a:gd name="T29" fmla="*/ 9 h 205"/>
                  <a:gd name="T30" fmla="*/ 538 w 614"/>
                  <a:gd name="T31" fmla="*/ 6 h 205"/>
                  <a:gd name="T32" fmla="*/ 509 w 614"/>
                  <a:gd name="T33" fmla="*/ 5 h 205"/>
                  <a:gd name="T34" fmla="*/ 479 w 614"/>
                  <a:gd name="T35" fmla="*/ 4 h 205"/>
                  <a:gd name="T36" fmla="*/ 446 w 614"/>
                  <a:gd name="T37" fmla="*/ 3 h 205"/>
                  <a:gd name="T38" fmla="*/ 411 w 614"/>
                  <a:gd name="T39" fmla="*/ 1 h 205"/>
                  <a:gd name="T40" fmla="*/ 376 w 614"/>
                  <a:gd name="T41" fmla="*/ 1 h 205"/>
                  <a:gd name="T42" fmla="*/ 342 w 614"/>
                  <a:gd name="T43" fmla="*/ 0 h 205"/>
                  <a:gd name="T44" fmla="*/ 308 w 614"/>
                  <a:gd name="T45" fmla="*/ 0 h 205"/>
                  <a:gd name="T46" fmla="*/ 275 w 614"/>
                  <a:gd name="T47" fmla="*/ 0 h 205"/>
                  <a:gd name="T48" fmla="*/ 245 w 614"/>
                  <a:gd name="T49" fmla="*/ 0 h 205"/>
                  <a:gd name="T50" fmla="*/ 218 w 614"/>
                  <a:gd name="T51" fmla="*/ 0 h 205"/>
                  <a:gd name="T52" fmla="*/ 194 w 614"/>
                  <a:gd name="T53" fmla="*/ 0 h 2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14" h="205">
                    <a:moveTo>
                      <a:pt x="194" y="0"/>
                    </a:moveTo>
                    <a:lnTo>
                      <a:pt x="0" y="205"/>
                    </a:lnTo>
                    <a:lnTo>
                      <a:pt x="446" y="205"/>
                    </a:lnTo>
                    <a:lnTo>
                      <a:pt x="472" y="181"/>
                    </a:lnTo>
                    <a:lnTo>
                      <a:pt x="500" y="153"/>
                    </a:lnTo>
                    <a:lnTo>
                      <a:pt x="528" y="124"/>
                    </a:lnTo>
                    <a:lnTo>
                      <a:pt x="555" y="95"/>
                    </a:lnTo>
                    <a:lnTo>
                      <a:pt x="578" y="67"/>
                    </a:lnTo>
                    <a:lnTo>
                      <a:pt x="598" y="44"/>
                    </a:lnTo>
                    <a:lnTo>
                      <a:pt x="610" y="27"/>
                    </a:lnTo>
                    <a:lnTo>
                      <a:pt x="614" y="17"/>
                    </a:lnTo>
                    <a:lnTo>
                      <a:pt x="610" y="15"/>
                    </a:lnTo>
                    <a:lnTo>
                      <a:pt x="599" y="12"/>
                    </a:lnTo>
                    <a:lnTo>
                      <a:pt x="583" y="10"/>
                    </a:lnTo>
                    <a:lnTo>
                      <a:pt x="563" y="9"/>
                    </a:lnTo>
                    <a:lnTo>
                      <a:pt x="538" y="6"/>
                    </a:lnTo>
                    <a:lnTo>
                      <a:pt x="509" y="5"/>
                    </a:lnTo>
                    <a:lnTo>
                      <a:pt x="479" y="4"/>
                    </a:lnTo>
                    <a:lnTo>
                      <a:pt x="446" y="3"/>
                    </a:lnTo>
                    <a:lnTo>
                      <a:pt x="411" y="1"/>
                    </a:lnTo>
                    <a:lnTo>
                      <a:pt x="376" y="1"/>
                    </a:lnTo>
                    <a:lnTo>
                      <a:pt x="342" y="0"/>
                    </a:lnTo>
                    <a:lnTo>
                      <a:pt x="308" y="0"/>
                    </a:lnTo>
                    <a:lnTo>
                      <a:pt x="275" y="0"/>
                    </a:lnTo>
                    <a:lnTo>
                      <a:pt x="245" y="0"/>
                    </a:lnTo>
                    <a:lnTo>
                      <a:pt x="218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1"/>
              <p:cNvSpPr>
                <a:spLocks/>
              </p:cNvSpPr>
              <p:nvPr/>
            </p:nvSpPr>
            <p:spPr bwMode="auto">
              <a:xfrm>
                <a:off x="720" y="1526"/>
                <a:ext cx="557" cy="189"/>
              </a:xfrm>
              <a:custGeom>
                <a:avLst/>
                <a:gdLst>
                  <a:gd name="T0" fmla="*/ 178 w 557"/>
                  <a:gd name="T1" fmla="*/ 1 h 189"/>
                  <a:gd name="T2" fmla="*/ 0 w 557"/>
                  <a:gd name="T3" fmla="*/ 189 h 189"/>
                  <a:gd name="T4" fmla="*/ 407 w 557"/>
                  <a:gd name="T5" fmla="*/ 189 h 189"/>
                  <a:gd name="T6" fmla="*/ 432 w 557"/>
                  <a:gd name="T7" fmla="*/ 167 h 189"/>
                  <a:gd name="T8" fmla="*/ 457 w 557"/>
                  <a:gd name="T9" fmla="*/ 142 h 189"/>
                  <a:gd name="T10" fmla="*/ 483 w 557"/>
                  <a:gd name="T11" fmla="*/ 115 h 189"/>
                  <a:gd name="T12" fmla="*/ 506 w 557"/>
                  <a:gd name="T13" fmla="*/ 88 h 189"/>
                  <a:gd name="T14" fmla="*/ 528 w 557"/>
                  <a:gd name="T15" fmla="*/ 64 h 189"/>
                  <a:gd name="T16" fmla="*/ 543 w 557"/>
                  <a:gd name="T17" fmla="*/ 44 h 189"/>
                  <a:gd name="T18" fmla="*/ 554 w 557"/>
                  <a:gd name="T19" fmla="*/ 28 h 189"/>
                  <a:gd name="T20" fmla="*/ 557 w 557"/>
                  <a:gd name="T21" fmla="*/ 19 h 189"/>
                  <a:gd name="T22" fmla="*/ 553 w 557"/>
                  <a:gd name="T23" fmla="*/ 17 h 189"/>
                  <a:gd name="T24" fmla="*/ 543 w 557"/>
                  <a:gd name="T25" fmla="*/ 14 h 189"/>
                  <a:gd name="T26" fmla="*/ 530 w 557"/>
                  <a:gd name="T27" fmla="*/ 12 h 189"/>
                  <a:gd name="T28" fmla="*/ 511 w 557"/>
                  <a:gd name="T29" fmla="*/ 10 h 189"/>
                  <a:gd name="T30" fmla="*/ 489 w 557"/>
                  <a:gd name="T31" fmla="*/ 8 h 189"/>
                  <a:gd name="T32" fmla="*/ 464 w 557"/>
                  <a:gd name="T33" fmla="*/ 6 h 189"/>
                  <a:gd name="T34" fmla="*/ 437 w 557"/>
                  <a:gd name="T35" fmla="*/ 5 h 189"/>
                  <a:gd name="T36" fmla="*/ 407 w 557"/>
                  <a:gd name="T37" fmla="*/ 4 h 189"/>
                  <a:gd name="T38" fmla="*/ 376 w 557"/>
                  <a:gd name="T39" fmla="*/ 2 h 189"/>
                  <a:gd name="T40" fmla="*/ 346 w 557"/>
                  <a:gd name="T41" fmla="*/ 1 h 189"/>
                  <a:gd name="T42" fmla="*/ 314 w 557"/>
                  <a:gd name="T43" fmla="*/ 1 h 189"/>
                  <a:gd name="T44" fmla="*/ 284 w 557"/>
                  <a:gd name="T45" fmla="*/ 0 h 189"/>
                  <a:gd name="T46" fmla="*/ 253 w 557"/>
                  <a:gd name="T47" fmla="*/ 0 h 189"/>
                  <a:gd name="T48" fmla="*/ 226 w 557"/>
                  <a:gd name="T49" fmla="*/ 0 h 189"/>
                  <a:gd name="T50" fmla="*/ 200 w 557"/>
                  <a:gd name="T51" fmla="*/ 1 h 189"/>
                  <a:gd name="T52" fmla="*/ 178 w 557"/>
                  <a:gd name="T53" fmla="*/ 1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57" h="189">
                    <a:moveTo>
                      <a:pt x="178" y="1"/>
                    </a:moveTo>
                    <a:lnTo>
                      <a:pt x="0" y="189"/>
                    </a:lnTo>
                    <a:lnTo>
                      <a:pt x="407" y="189"/>
                    </a:lnTo>
                    <a:lnTo>
                      <a:pt x="432" y="167"/>
                    </a:lnTo>
                    <a:lnTo>
                      <a:pt x="457" y="142"/>
                    </a:lnTo>
                    <a:lnTo>
                      <a:pt x="483" y="115"/>
                    </a:lnTo>
                    <a:lnTo>
                      <a:pt x="506" y="88"/>
                    </a:lnTo>
                    <a:lnTo>
                      <a:pt x="528" y="64"/>
                    </a:lnTo>
                    <a:lnTo>
                      <a:pt x="543" y="44"/>
                    </a:lnTo>
                    <a:lnTo>
                      <a:pt x="554" y="28"/>
                    </a:lnTo>
                    <a:lnTo>
                      <a:pt x="557" y="19"/>
                    </a:lnTo>
                    <a:lnTo>
                      <a:pt x="553" y="17"/>
                    </a:lnTo>
                    <a:lnTo>
                      <a:pt x="543" y="14"/>
                    </a:lnTo>
                    <a:lnTo>
                      <a:pt x="530" y="12"/>
                    </a:lnTo>
                    <a:lnTo>
                      <a:pt x="511" y="10"/>
                    </a:lnTo>
                    <a:lnTo>
                      <a:pt x="489" y="8"/>
                    </a:lnTo>
                    <a:lnTo>
                      <a:pt x="464" y="6"/>
                    </a:lnTo>
                    <a:lnTo>
                      <a:pt x="437" y="5"/>
                    </a:lnTo>
                    <a:lnTo>
                      <a:pt x="407" y="4"/>
                    </a:lnTo>
                    <a:lnTo>
                      <a:pt x="376" y="2"/>
                    </a:lnTo>
                    <a:lnTo>
                      <a:pt x="346" y="1"/>
                    </a:lnTo>
                    <a:lnTo>
                      <a:pt x="314" y="1"/>
                    </a:lnTo>
                    <a:lnTo>
                      <a:pt x="284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200" y="1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2"/>
              <p:cNvSpPr>
                <a:spLocks/>
              </p:cNvSpPr>
              <p:nvPr/>
            </p:nvSpPr>
            <p:spPr bwMode="auto">
              <a:xfrm>
                <a:off x="720" y="1542"/>
                <a:ext cx="498" cy="173"/>
              </a:xfrm>
              <a:custGeom>
                <a:avLst/>
                <a:gdLst>
                  <a:gd name="T0" fmla="*/ 164 w 498"/>
                  <a:gd name="T1" fmla="*/ 1 h 173"/>
                  <a:gd name="T2" fmla="*/ 0 w 498"/>
                  <a:gd name="T3" fmla="*/ 173 h 173"/>
                  <a:gd name="T4" fmla="*/ 369 w 498"/>
                  <a:gd name="T5" fmla="*/ 173 h 173"/>
                  <a:gd name="T6" fmla="*/ 391 w 498"/>
                  <a:gd name="T7" fmla="*/ 152 h 173"/>
                  <a:gd name="T8" fmla="*/ 414 w 498"/>
                  <a:gd name="T9" fmla="*/ 129 h 173"/>
                  <a:gd name="T10" fmla="*/ 435 w 498"/>
                  <a:gd name="T11" fmla="*/ 106 h 173"/>
                  <a:gd name="T12" fmla="*/ 456 w 498"/>
                  <a:gd name="T13" fmla="*/ 83 h 173"/>
                  <a:gd name="T14" fmla="*/ 474 w 498"/>
                  <a:gd name="T15" fmla="*/ 62 h 173"/>
                  <a:gd name="T16" fmla="*/ 488 w 498"/>
                  <a:gd name="T17" fmla="*/ 43 h 173"/>
                  <a:gd name="T18" fmla="*/ 496 w 498"/>
                  <a:gd name="T19" fmla="*/ 30 h 173"/>
                  <a:gd name="T20" fmla="*/ 498 w 498"/>
                  <a:gd name="T21" fmla="*/ 22 h 173"/>
                  <a:gd name="T22" fmla="*/ 495 w 498"/>
                  <a:gd name="T23" fmla="*/ 19 h 173"/>
                  <a:gd name="T24" fmla="*/ 488 w 498"/>
                  <a:gd name="T25" fmla="*/ 15 h 173"/>
                  <a:gd name="T26" fmla="*/ 474 w 498"/>
                  <a:gd name="T27" fmla="*/ 13 h 173"/>
                  <a:gd name="T28" fmla="*/ 458 w 498"/>
                  <a:gd name="T29" fmla="*/ 11 h 173"/>
                  <a:gd name="T30" fmla="*/ 440 w 498"/>
                  <a:gd name="T31" fmla="*/ 9 h 173"/>
                  <a:gd name="T32" fmla="*/ 418 w 498"/>
                  <a:gd name="T33" fmla="*/ 7 h 173"/>
                  <a:gd name="T34" fmla="*/ 394 w 498"/>
                  <a:gd name="T35" fmla="*/ 6 h 173"/>
                  <a:gd name="T36" fmla="*/ 369 w 498"/>
                  <a:gd name="T37" fmla="*/ 3 h 173"/>
                  <a:gd name="T38" fmla="*/ 342 w 498"/>
                  <a:gd name="T39" fmla="*/ 2 h 173"/>
                  <a:gd name="T40" fmla="*/ 314 w 498"/>
                  <a:gd name="T41" fmla="*/ 2 h 173"/>
                  <a:gd name="T42" fmla="*/ 286 w 498"/>
                  <a:gd name="T43" fmla="*/ 1 h 173"/>
                  <a:gd name="T44" fmla="*/ 260 w 498"/>
                  <a:gd name="T45" fmla="*/ 1 h 173"/>
                  <a:gd name="T46" fmla="*/ 233 w 498"/>
                  <a:gd name="T47" fmla="*/ 0 h 173"/>
                  <a:gd name="T48" fmla="*/ 207 w 498"/>
                  <a:gd name="T49" fmla="*/ 0 h 173"/>
                  <a:gd name="T50" fmla="*/ 184 w 498"/>
                  <a:gd name="T51" fmla="*/ 1 h 173"/>
                  <a:gd name="T52" fmla="*/ 164 w 498"/>
                  <a:gd name="T53" fmla="*/ 1 h 1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8" h="173">
                    <a:moveTo>
                      <a:pt x="164" y="1"/>
                    </a:moveTo>
                    <a:lnTo>
                      <a:pt x="0" y="173"/>
                    </a:lnTo>
                    <a:lnTo>
                      <a:pt x="369" y="173"/>
                    </a:lnTo>
                    <a:lnTo>
                      <a:pt x="391" y="152"/>
                    </a:lnTo>
                    <a:lnTo>
                      <a:pt x="414" y="129"/>
                    </a:lnTo>
                    <a:lnTo>
                      <a:pt x="435" y="106"/>
                    </a:lnTo>
                    <a:lnTo>
                      <a:pt x="456" y="83"/>
                    </a:lnTo>
                    <a:lnTo>
                      <a:pt x="474" y="62"/>
                    </a:lnTo>
                    <a:lnTo>
                      <a:pt x="488" y="43"/>
                    </a:lnTo>
                    <a:lnTo>
                      <a:pt x="496" y="30"/>
                    </a:lnTo>
                    <a:lnTo>
                      <a:pt x="498" y="22"/>
                    </a:lnTo>
                    <a:lnTo>
                      <a:pt x="495" y="19"/>
                    </a:lnTo>
                    <a:lnTo>
                      <a:pt x="488" y="15"/>
                    </a:lnTo>
                    <a:lnTo>
                      <a:pt x="474" y="13"/>
                    </a:lnTo>
                    <a:lnTo>
                      <a:pt x="458" y="11"/>
                    </a:lnTo>
                    <a:lnTo>
                      <a:pt x="440" y="9"/>
                    </a:lnTo>
                    <a:lnTo>
                      <a:pt x="418" y="7"/>
                    </a:lnTo>
                    <a:lnTo>
                      <a:pt x="394" y="6"/>
                    </a:lnTo>
                    <a:lnTo>
                      <a:pt x="369" y="3"/>
                    </a:lnTo>
                    <a:lnTo>
                      <a:pt x="342" y="2"/>
                    </a:lnTo>
                    <a:lnTo>
                      <a:pt x="314" y="2"/>
                    </a:lnTo>
                    <a:lnTo>
                      <a:pt x="286" y="1"/>
                    </a:lnTo>
                    <a:lnTo>
                      <a:pt x="260" y="1"/>
                    </a:lnTo>
                    <a:lnTo>
                      <a:pt x="233" y="0"/>
                    </a:lnTo>
                    <a:lnTo>
                      <a:pt x="207" y="0"/>
                    </a:lnTo>
                    <a:lnTo>
                      <a:pt x="184" y="1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720" y="1559"/>
                <a:ext cx="441" cy="156"/>
              </a:xfrm>
              <a:custGeom>
                <a:avLst/>
                <a:gdLst>
                  <a:gd name="T0" fmla="*/ 148 w 441"/>
                  <a:gd name="T1" fmla="*/ 0 h 156"/>
                  <a:gd name="T2" fmla="*/ 0 w 441"/>
                  <a:gd name="T3" fmla="*/ 156 h 156"/>
                  <a:gd name="T4" fmla="*/ 329 w 441"/>
                  <a:gd name="T5" fmla="*/ 156 h 156"/>
                  <a:gd name="T6" fmla="*/ 348 w 441"/>
                  <a:gd name="T7" fmla="*/ 138 h 156"/>
                  <a:gd name="T8" fmla="*/ 369 w 441"/>
                  <a:gd name="T9" fmla="*/ 117 h 156"/>
                  <a:gd name="T10" fmla="*/ 388 w 441"/>
                  <a:gd name="T11" fmla="*/ 97 h 156"/>
                  <a:gd name="T12" fmla="*/ 406 w 441"/>
                  <a:gd name="T13" fmla="*/ 77 h 156"/>
                  <a:gd name="T14" fmla="*/ 421 w 441"/>
                  <a:gd name="T15" fmla="*/ 58 h 156"/>
                  <a:gd name="T16" fmla="*/ 433 w 441"/>
                  <a:gd name="T17" fmla="*/ 42 h 156"/>
                  <a:gd name="T18" fmla="*/ 440 w 441"/>
                  <a:gd name="T19" fmla="*/ 30 h 156"/>
                  <a:gd name="T20" fmla="*/ 441 w 441"/>
                  <a:gd name="T21" fmla="*/ 21 h 156"/>
                  <a:gd name="T22" fmla="*/ 439 w 441"/>
                  <a:gd name="T23" fmla="*/ 19 h 156"/>
                  <a:gd name="T24" fmla="*/ 432 w 441"/>
                  <a:gd name="T25" fmla="*/ 15 h 156"/>
                  <a:gd name="T26" fmla="*/ 421 w 441"/>
                  <a:gd name="T27" fmla="*/ 13 h 156"/>
                  <a:gd name="T28" fmla="*/ 407 w 441"/>
                  <a:gd name="T29" fmla="*/ 11 h 156"/>
                  <a:gd name="T30" fmla="*/ 391 w 441"/>
                  <a:gd name="T31" fmla="*/ 9 h 156"/>
                  <a:gd name="T32" fmla="*/ 372 w 441"/>
                  <a:gd name="T33" fmla="*/ 7 h 156"/>
                  <a:gd name="T34" fmla="*/ 352 w 441"/>
                  <a:gd name="T35" fmla="*/ 6 h 156"/>
                  <a:gd name="T36" fmla="*/ 330 w 441"/>
                  <a:gd name="T37" fmla="*/ 3 h 156"/>
                  <a:gd name="T38" fmla="*/ 307 w 441"/>
                  <a:gd name="T39" fmla="*/ 2 h 156"/>
                  <a:gd name="T40" fmla="*/ 283 w 441"/>
                  <a:gd name="T41" fmla="*/ 1 h 156"/>
                  <a:gd name="T42" fmla="*/ 258 w 441"/>
                  <a:gd name="T43" fmla="*/ 1 h 156"/>
                  <a:gd name="T44" fmla="*/ 234 w 441"/>
                  <a:gd name="T45" fmla="*/ 0 h 156"/>
                  <a:gd name="T46" fmla="*/ 211 w 441"/>
                  <a:gd name="T47" fmla="*/ 0 h 156"/>
                  <a:gd name="T48" fmla="*/ 188 w 441"/>
                  <a:gd name="T49" fmla="*/ 0 h 156"/>
                  <a:gd name="T50" fmla="*/ 167 w 441"/>
                  <a:gd name="T51" fmla="*/ 0 h 156"/>
                  <a:gd name="T52" fmla="*/ 148 w 441"/>
                  <a:gd name="T53" fmla="*/ 0 h 1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41" h="156">
                    <a:moveTo>
                      <a:pt x="148" y="0"/>
                    </a:moveTo>
                    <a:lnTo>
                      <a:pt x="0" y="156"/>
                    </a:lnTo>
                    <a:lnTo>
                      <a:pt x="329" y="156"/>
                    </a:lnTo>
                    <a:lnTo>
                      <a:pt x="348" y="138"/>
                    </a:lnTo>
                    <a:lnTo>
                      <a:pt x="369" y="117"/>
                    </a:lnTo>
                    <a:lnTo>
                      <a:pt x="388" y="97"/>
                    </a:lnTo>
                    <a:lnTo>
                      <a:pt x="406" y="77"/>
                    </a:lnTo>
                    <a:lnTo>
                      <a:pt x="421" y="58"/>
                    </a:lnTo>
                    <a:lnTo>
                      <a:pt x="433" y="42"/>
                    </a:lnTo>
                    <a:lnTo>
                      <a:pt x="440" y="30"/>
                    </a:lnTo>
                    <a:lnTo>
                      <a:pt x="441" y="21"/>
                    </a:lnTo>
                    <a:lnTo>
                      <a:pt x="439" y="19"/>
                    </a:lnTo>
                    <a:lnTo>
                      <a:pt x="432" y="15"/>
                    </a:lnTo>
                    <a:lnTo>
                      <a:pt x="421" y="13"/>
                    </a:lnTo>
                    <a:lnTo>
                      <a:pt x="407" y="11"/>
                    </a:lnTo>
                    <a:lnTo>
                      <a:pt x="391" y="9"/>
                    </a:lnTo>
                    <a:lnTo>
                      <a:pt x="372" y="7"/>
                    </a:lnTo>
                    <a:lnTo>
                      <a:pt x="352" y="6"/>
                    </a:lnTo>
                    <a:lnTo>
                      <a:pt x="330" y="3"/>
                    </a:lnTo>
                    <a:lnTo>
                      <a:pt x="307" y="2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34" y="0"/>
                    </a:lnTo>
                    <a:lnTo>
                      <a:pt x="211" y="0"/>
                    </a:lnTo>
                    <a:lnTo>
                      <a:pt x="188" y="0"/>
                    </a:lnTo>
                    <a:lnTo>
                      <a:pt x="167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4"/>
              <p:cNvSpPr>
                <a:spLocks/>
              </p:cNvSpPr>
              <p:nvPr/>
            </p:nvSpPr>
            <p:spPr bwMode="auto">
              <a:xfrm>
                <a:off x="720" y="1574"/>
                <a:ext cx="383" cy="141"/>
              </a:xfrm>
              <a:custGeom>
                <a:avLst/>
                <a:gdLst>
                  <a:gd name="T0" fmla="*/ 133 w 383"/>
                  <a:gd name="T1" fmla="*/ 0 h 141"/>
                  <a:gd name="T2" fmla="*/ 0 w 383"/>
                  <a:gd name="T3" fmla="*/ 141 h 141"/>
                  <a:gd name="T4" fmla="*/ 290 w 383"/>
                  <a:gd name="T5" fmla="*/ 141 h 141"/>
                  <a:gd name="T6" fmla="*/ 308 w 383"/>
                  <a:gd name="T7" fmla="*/ 124 h 141"/>
                  <a:gd name="T8" fmla="*/ 325 w 383"/>
                  <a:gd name="T9" fmla="*/ 107 h 141"/>
                  <a:gd name="T10" fmla="*/ 342 w 383"/>
                  <a:gd name="T11" fmla="*/ 89 h 141"/>
                  <a:gd name="T12" fmla="*/ 357 w 383"/>
                  <a:gd name="T13" fmla="*/ 72 h 141"/>
                  <a:gd name="T14" fmla="*/ 369 w 383"/>
                  <a:gd name="T15" fmla="*/ 56 h 141"/>
                  <a:gd name="T16" fmla="*/ 377 w 383"/>
                  <a:gd name="T17" fmla="*/ 43 h 141"/>
                  <a:gd name="T18" fmla="*/ 382 w 383"/>
                  <a:gd name="T19" fmla="*/ 32 h 141"/>
                  <a:gd name="T20" fmla="*/ 383 w 383"/>
                  <a:gd name="T21" fmla="*/ 25 h 141"/>
                  <a:gd name="T22" fmla="*/ 381 w 383"/>
                  <a:gd name="T23" fmla="*/ 21 h 141"/>
                  <a:gd name="T24" fmla="*/ 375 w 383"/>
                  <a:gd name="T25" fmla="*/ 19 h 141"/>
                  <a:gd name="T26" fmla="*/ 366 w 383"/>
                  <a:gd name="T27" fmla="*/ 16 h 141"/>
                  <a:gd name="T28" fmla="*/ 354 w 383"/>
                  <a:gd name="T29" fmla="*/ 14 h 141"/>
                  <a:gd name="T30" fmla="*/ 341 w 383"/>
                  <a:gd name="T31" fmla="*/ 11 h 141"/>
                  <a:gd name="T32" fmla="*/ 325 w 383"/>
                  <a:gd name="T33" fmla="*/ 9 h 141"/>
                  <a:gd name="T34" fmla="*/ 308 w 383"/>
                  <a:gd name="T35" fmla="*/ 6 h 141"/>
                  <a:gd name="T36" fmla="*/ 290 w 383"/>
                  <a:gd name="T37" fmla="*/ 5 h 141"/>
                  <a:gd name="T38" fmla="*/ 270 w 383"/>
                  <a:gd name="T39" fmla="*/ 4 h 141"/>
                  <a:gd name="T40" fmla="*/ 250 w 383"/>
                  <a:gd name="T41" fmla="*/ 3 h 141"/>
                  <a:gd name="T42" fmla="*/ 229 w 383"/>
                  <a:gd name="T43" fmla="*/ 2 h 141"/>
                  <a:gd name="T44" fmla="*/ 209 w 383"/>
                  <a:gd name="T45" fmla="*/ 0 h 141"/>
                  <a:gd name="T46" fmla="*/ 189 w 383"/>
                  <a:gd name="T47" fmla="*/ 0 h 141"/>
                  <a:gd name="T48" fmla="*/ 170 w 383"/>
                  <a:gd name="T49" fmla="*/ 0 h 141"/>
                  <a:gd name="T50" fmla="*/ 150 w 383"/>
                  <a:gd name="T51" fmla="*/ 0 h 141"/>
                  <a:gd name="T52" fmla="*/ 133 w 383"/>
                  <a:gd name="T53" fmla="*/ 0 h 1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83" h="141">
                    <a:moveTo>
                      <a:pt x="133" y="0"/>
                    </a:moveTo>
                    <a:lnTo>
                      <a:pt x="0" y="141"/>
                    </a:lnTo>
                    <a:lnTo>
                      <a:pt x="290" y="141"/>
                    </a:lnTo>
                    <a:lnTo>
                      <a:pt x="308" y="124"/>
                    </a:lnTo>
                    <a:lnTo>
                      <a:pt x="325" y="107"/>
                    </a:lnTo>
                    <a:lnTo>
                      <a:pt x="342" y="89"/>
                    </a:lnTo>
                    <a:lnTo>
                      <a:pt x="357" y="72"/>
                    </a:lnTo>
                    <a:lnTo>
                      <a:pt x="369" y="56"/>
                    </a:lnTo>
                    <a:lnTo>
                      <a:pt x="377" y="43"/>
                    </a:lnTo>
                    <a:lnTo>
                      <a:pt x="382" y="32"/>
                    </a:lnTo>
                    <a:lnTo>
                      <a:pt x="383" y="25"/>
                    </a:lnTo>
                    <a:lnTo>
                      <a:pt x="381" y="21"/>
                    </a:lnTo>
                    <a:lnTo>
                      <a:pt x="375" y="19"/>
                    </a:lnTo>
                    <a:lnTo>
                      <a:pt x="366" y="16"/>
                    </a:lnTo>
                    <a:lnTo>
                      <a:pt x="354" y="14"/>
                    </a:lnTo>
                    <a:lnTo>
                      <a:pt x="341" y="11"/>
                    </a:lnTo>
                    <a:lnTo>
                      <a:pt x="325" y="9"/>
                    </a:lnTo>
                    <a:lnTo>
                      <a:pt x="308" y="6"/>
                    </a:lnTo>
                    <a:lnTo>
                      <a:pt x="290" y="5"/>
                    </a:lnTo>
                    <a:lnTo>
                      <a:pt x="270" y="4"/>
                    </a:lnTo>
                    <a:lnTo>
                      <a:pt x="250" y="3"/>
                    </a:lnTo>
                    <a:lnTo>
                      <a:pt x="229" y="2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70" y="0"/>
                    </a:lnTo>
                    <a:lnTo>
                      <a:pt x="150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>
                <a:off x="720" y="1590"/>
                <a:ext cx="326" cy="125"/>
              </a:xfrm>
              <a:custGeom>
                <a:avLst/>
                <a:gdLst>
                  <a:gd name="T0" fmla="*/ 251 w 326"/>
                  <a:gd name="T1" fmla="*/ 125 h 125"/>
                  <a:gd name="T2" fmla="*/ 266 w 326"/>
                  <a:gd name="T3" fmla="*/ 111 h 125"/>
                  <a:gd name="T4" fmla="*/ 280 w 326"/>
                  <a:gd name="T5" fmla="*/ 96 h 125"/>
                  <a:gd name="T6" fmla="*/ 293 w 326"/>
                  <a:gd name="T7" fmla="*/ 81 h 125"/>
                  <a:gd name="T8" fmla="*/ 306 w 326"/>
                  <a:gd name="T9" fmla="*/ 67 h 125"/>
                  <a:gd name="T10" fmla="*/ 314 w 326"/>
                  <a:gd name="T11" fmla="*/ 54 h 125"/>
                  <a:gd name="T12" fmla="*/ 321 w 326"/>
                  <a:gd name="T13" fmla="*/ 43 h 125"/>
                  <a:gd name="T14" fmla="*/ 326 w 326"/>
                  <a:gd name="T15" fmla="*/ 33 h 125"/>
                  <a:gd name="T16" fmla="*/ 326 w 326"/>
                  <a:gd name="T17" fmla="*/ 26 h 125"/>
                  <a:gd name="T18" fmla="*/ 324 w 326"/>
                  <a:gd name="T19" fmla="*/ 22 h 125"/>
                  <a:gd name="T20" fmla="*/ 319 w 326"/>
                  <a:gd name="T21" fmla="*/ 20 h 125"/>
                  <a:gd name="T22" fmla="*/ 312 w 326"/>
                  <a:gd name="T23" fmla="*/ 17 h 125"/>
                  <a:gd name="T24" fmla="*/ 303 w 326"/>
                  <a:gd name="T25" fmla="*/ 15 h 125"/>
                  <a:gd name="T26" fmla="*/ 292 w 326"/>
                  <a:gd name="T27" fmla="*/ 12 h 125"/>
                  <a:gd name="T28" fmla="*/ 279 w 326"/>
                  <a:gd name="T29" fmla="*/ 10 h 125"/>
                  <a:gd name="T30" fmla="*/ 266 w 326"/>
                  <a:gd name="T31" fmla="*/ 7 h 125"/>
                  <a:gd name="T32" fmla="*/ 250 w 326"/>
                  <a:gd name="T33" fmla="*/ 6 h 125"/>
                  <a:gd name="T34" fmla="*/ 234 w 326"/>
                  <a:gd name="T35" fmla="*/ 5 h 125"/>
                  <a:gd name="T36" fmla="*/ 217 w 326"/>
                  <a:gd name="T37" fmla="*/ 4 h 125"/>
                  <a:gd name="T38" fmla="*/ 200 w 326"/>
                  <a:gd name="T39" fmla="*/ 3 h 125"/>
                  <a:gd name="T40" fmla="*/ 183 w 326"/>
                  <a:gd name="T41" fmla="*/ 1 h 125"/>
                  <a:gd name="T42" fmla="*/ 166 w 326"/>
                  <a:gd name="T43" fmla="*/ 0 h 125"/>
                  <a:gd name="T44" fmla="*/ 149 w 326"/>
                  <a:gd name="T45" fmla="*/ 0 h 125"/>
                  <a:gd name="T46" fmla="*/ 133 w 326"/>
                  <a:gd name="T47" fmla="*/ 0 h 125"/>
                  <a:gd name="T48" fmla="*/ 118 w 326"/>
                  <a:gd name="T49" fmla="*/ 0 h 125"/>
                  <a:gd name="T50" fmla="*/ 0 w 326"/>
                  <a:gd name="T51" fmla="*/ 125 h 125"/>
                  <a:gd name="T52" fmla="*/ 251 w 326"/>
                  <a:gd name="T53" fmla="*/ 125 h 1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6" h="125">
                    <a:moveTo>
                      <a:pt x="251" y="125"/>
                    </a:moveTo>
                    <a:lnTo>
                      <a:pt x="266" y="111"/>
                    </a:lnTo>
                    <a:lnTo>
                      <a:pt x="280" y="96"/>
                    </a:lnTo>
                    <a:lnTo>
                      <a:pt x="293" y="81"/>
                    </a:lnTo>
                    <a:lnTo>
                      <a:pt x="306" y="67"/>
                    </a:lnTo>
                    <a:lnTo>
                      <a:pt x="314" y="54"/>
                    </a:lnTo>
                    <a:lnTo>
                      <a:pt x="321" y="43"/>
                    </a:lnTo>
                    <a:lnTo>
                      <a:pt x="326" y="33"/>
                    </a:lnTo>
                    <a:lnTo>
                      <a:pt x="326" y="26"/>
                    </a:lnTo>
                    <a:lnTo>
                      <a:pt x="324" y="22"/>
                    </a:lnTo>
                    <a:lnTo>
                      <a:pt x="319" y="20"/>
                    </a:lnTo>
                    <a:lnTo>
                      <a:pt x="312" y="17"/>
                    </a:lnTo>
                    <a:lnTo>
                      <a:pt x="303" y="15"/>
                    </a:lnTo>
                    <a:lnTo>
                      <a:pt x="292" y="12"/>
                    </a:lnTo>
                    <a:lnTo>
                      <a:pt x="279" y="10"/>
                    </a:lnTo>
                    <a:lnTo>
                      <a:pt x="266" y="7"/>
                    </a:lnTo>
                    <a:lnTo>
                      <a:pt x="250" y="6"/>
                    </a:lnTo>
                    <a:lnTo>
                      <a:pt x="234" y="5"/>
                    </a:lnTo>
                    <a:lnTo>
                      <a:pt x="217" y="4"/>
                    </a:lnTo>
                    <a:lnTo>
                      <a:pt x="200" y="3"/>
                    </a:lnTo>
                    <a:lnTo>
                      <a:pt x="183" y="1"/>
                    </a:lnTo>
                    <a:lnTo>
                      <a:pt x="166" y="0"/>
                    </a:lnTo>
                    <a:lnTo>
                      <a:pt x="149" y="0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0" y="125"/>
                    </a:lnTo>
                    <a:lnTo>
                      <a:pt x="251" y="125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6"/>
              <p:cNvSpPr>
                <a:spLocks/>
              </p:cNvSpPr>
              <p:nvPr/>
            </p:nvSpPr>
            <p:spPr bwMode="auto">
              <a:xfrm>
                <a:off x="720" y="1607"/>
                <a:ext cx="268" cy="108"/>
              </a:xfrm>
              <a:custGeom>
                <a:avLst/>
                <a:gdLst>
                  <a:gd name="T0" fmla="*/ 212 w 268"/>
                  <a:gd name="T1" fmla="*/ 108 h 108"/>
                  <a:gd name="T2" fmla="*/ 224 w 268"/>
                  <a:gd name="T3" fmla="*/ 96 h 108"/>
                  <a:gd name="T4" fmla="*/ 235 w 268"/>
                  <a:gd name="T5" fmla="*/ 85 h 108"/>
                  <a:gd name="T6" fmla="*/ 245 w 268"/>
                  <a:gd name="T7" fmla="*/ 73 h 108"/>
                  <a:gd name="T8" fmla="*/ 255 w 268"/>
                  <a:gd name="T9" fmla="*/ 62 h 108"/>
                  <a:gd name="T10" fmla="*/ 261 w 268"/>
                  <a:gd name="T11" fmla="*/ 51 h 108"/>
                  <a:gd name="T12" fmla="*/ 266 w 268"/>
                  <a:gd name="T13" fmla="*/ 41 h 108"/>
                  <a:gd name="T14" fmla="*/ 268 w 268"/>
                  <a:gd name="T15" fmla="*/ 33 h 108"/>
                  <a:gd name="T16" fmla="*/ 268 w 268"/>
                  <a:gd name="T17" fmla="*/ 27 h 108"/>
                  <a:gd name="T18" fmla="*/ 262 w 268"/>
                  <a:gd name="T19" fmla="*/ 21 h 108"/>
                  <a:gd name="T20" fmla="*/ 250 w 268"/>
                  <a:gd name="T21" fmla="*/ 15 h 108"/>
                  <a:gd name="T22" fmla="*/ 232 w 268"/>
                  <a:gd name="T23" fmla="*/ 10 h 108"/>
                  <a:gd name="T24" fmla="*/ 210 w 268"/>
                  <a:gd name="T25" fmla="*/ 6 h 108"/>
                  <a:gd name="T26" fmla="*/ 184 w 268"/>
                  <a:gd name="T27" fmla="*/ 4 h 108"/>
                  <a:gd name="T28" fmla="*/ 156 w 268"/>
                  <a:gd name="T29" fmla="*/ 1 h 108"/>
                  <a:gd name="T30" fmla="*/ 130 w 268"/>
                  <a:gd name="T31" fmla="*/ 0 h 108"/>
                  <a:gd name="T32" fmla="*/ 103 w 268"/>
                  <a:gd name="T33" fmla="*/ 0 h 108"/>
                  <a:gd name="T34" fmla="*/ 0 w 268"/>
                  <a:gd name="T35" fmla="*/ 108 h 108"/>
                  <a:gd name="T36" fmla="*/ 212 w 268"/>
                  <a:gd name="T37" fmla="*/ 108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8" h="108">
                    <a:moveTo>
                      <a:pt x="212" y="108"/>
                    </a:moveTo>
                    <a:lnTo>
                      <a:pt x="224" y="96"/>
                    </a:lnTo>
                    <a:lnTo>
                      <a:pt x="235" y="85"/>
                    </a:lnTo>
                    <a:lnTo>
                      <a:pt x="245" y="73"/>
                    </a:lnTo>
                    <a:lnTo>
                      <a:pt x="255" y="62"/>
                    </a:lnTo>
                    <a:lnTo>
                      <a:pt x="261" y="51"/>
                    </a:lnTo>
                    <a:lnTo>
                      <a:pt x="266" y="41"/>
                    </a:lnTo>
                    <a:lnTo>
                      <a:pt x="268" y="33"/>
                    </a:lnTo>
                    <a:lnTo>
                      <a:pt x="268" y="27"/>
                    </a:lnTo>
                    <a:lnTo>
                      <a:pt x="262" y="21"/>
                    </a:lnTo>
                    <a:lnTo>
                      <a:pt x="250" y="15"/>
                    </a:lnTo>
                    <a:lnTo>
                      <a:pt x="232" y="10"/>
                    </a:lnTo>
                    <a:lnTo>
                      <a:pt x="210" y="6"/>
                    </a:lnTo>
                    <a:lnTo>
                      <a:pt x="184" y="4"/>
                    </a:lnTo>
                    <a:lnTo>
                      <a:pt x="156" y="1"/>
                    </a:lnTo>
                    <a:lnTo>
                      <a:pt x="130" y="0"/>
                    </a:lnTo>
                    <a:lnTo>
                      <a:pt x="103" y="0"/>
                    </a:lnTo>
                    <a:lnTo>
                      <a:pt x="0" y="108"/>
                    </a:lnTo>
                    <a:lnTo>
                      <a:pt x="212" y="10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7"/>
              <p:cNvSpPr>
                <a:spLocks/>
              </p:cNvSpPr>
              <p:nvPr/>
            </p:nvSpPr>
            <p:spPr bwMode="auto">
              <a:xfrm>
                <a:off x="720" y="1623"/>
                <a:ext cx="211" cy="92"/>
              </a:xfrm>
              <a:custGeom>
                <a:avLst/>
                <a:gdLst>
                  <a:gd name="T0" fmla="*/ 173 w 211"/>
                  <a:gd name="T1" fmla="*/ 92 h 92"/>
                  <a:gd name="T2" fmla="*/ 182 w 211"/>
                  <a:gd name="T3" fmla="*/ 82 h 92"/>
                  <a:gd name="T4" fmla="*/ 190 w 211"/>
                  <a:gd name="T5" fmla="*/ 74 h 92"/>
                  <a:gd name="T6" fmla="*/ 196 w 211"/>
                  <a:gd name="T7" fmla="*/ 65 h 92"/>
                  <a:gd name="T8" fmla="*/ 203 w 211"/>
                  <a:gd name="T9" fmla="*/ 56 h 92"/>
                  <a:gd name="T10" fmla="*/ 207 w 211"/>
                  <a:gd name="T11" fmla="*/ 48 h 92"/>
                  <a:gd name="T12" fmla="*/ 210 w 211"/>
                  <a:gd name="T13" fmla="*/ 41 h 92"/>
                  <a:gd name="T14" fmla="*/ 211 w 211"/>
                  <a:gd name="T15" fmla="*/ 34 h 92"/>
                  <a:gd name="T16" fmla="*/ 211 w 211"/>
                  <a:gd name="T17" fmla="*/ 28 h 92"/>
                  <a:gd name="T18" fmla="*/ 206 w 211"/>
                  <a:gd name="T19" fmla="*/ 22 h 92"/>
                  <a:gd name="T20" fmla="*/ 198 w 211"/>
                  <a:gd name="T21" fmla="*/ 16 h 92"/>
                  <a:gd name="T22" fmla="*/ 184 w 211"/>
                  <a:gd name="T23" fmla="*/ 12 h 92"/>
                  <a:gd name="T24" fmla="*/ 167 w 211"/>
                  <a:gd name="T25" fmla="*/ 7 h 92"/>
                  <a:gd name="T26" fmla="*/ 149 w 211"/>
                  <a:gd name="T27" fmla="*/ 5 h 92"/>
                  <a:gd name="T28" fmla="*/ 129 w 211"/>
                  <a:gd name="T29" fmla="*/ 2 h 92"/>
                  <a:gd name="T30" fmla="*/ 108 w 211"/>
                  <a:gd name="T31" fmla="*/ 0 h 92"/>
                  <a:gd name="T32" fmla="*/ 87 w 211"/>
                  <a:gd name="T33" fmla="*/ 0 h 92"/>
                  <a:gd name="T34" fmla="*/ 0 w 211"/>
                  <a:gd name="T35" fmla="*/ 92 h 92"/>
                  <a:gd name="T36" fmla="*/ 173 w 211"/>
                  <a:gd name="T37" fmla="*/ 9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1" h="92">
                    <a:moveTo>
                      <a:pt x="173" y="92"/>
                    </a:moveTo>
                    <a:lnTo>
                      <a:pt x="182" y="82"/>
                    </a:lnTo>
                    <a:lnTo>
                      <a:pt x="190" y="74"/>
                    </a:lnTo>
                    <a:lnTo>
                      <a:pt x="196" y="65"/>
                    </a:lnTo>
                    <a:lnTo>
                      <a:pt x="203" y="56"/>
                    </a:lnTo>
                    <a:lnTo>
                      <a:pt x="207" y="48"/>
                    </a:lnTo>
                    <a:lnTo>
                      <a:pt x="210" y="41"/>
                    </a:lnTo>
                    <a:lnTo>
                      <a:pt x="211" y="34"/>
                    </a:lnTo>
                    <a:lnTo>
                      <a:pt x="211" y="28"/>
                    </a:lnTo>
                    <a:lnTo>
                      <a:pt x="206" y="22"/>
                    </a:lnTo>
                    <a:lnTo>
                      <a:pt x="198" y="16"/>
                    </a:lnTo>
                    <a:lnTo>
                      <a:pt x="184" y="12"/>
                    </a:lnTo>
                    <a:lnTo>
                      <a:pt x="167" y="7"/>
                    </a:lnTo>
                    <a:lnTo>
                      <a:pt x="149" y="5"/>
                    </a:lnTo>
                    <a:lnTo>
                      <a:pt x="129" y="2"/>
                    </a:lnTo>
                    <a:lnTo>
                      <a:pt x="108" y="0"/>
                    </a:lnTo>
                    <a:lnTo>
                      <a:pt x="87" y="0"/>
                    </a:lnTo>
                    <a:lnTo>
                      <a:pt x="0" y="92"/>
                    </a:lnTo>
                    <a:lnTo>
                      <a:pt x="173" y="9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8"/>
              <p:cNvSpPr>
                <a:spLocks/>
              </p:cNvSpPr>
              <p:nvPr/>
            </p:nvSpPr>
            <p:spPr bwMode="auto">
              <a:xfrm>
                <a:off x="720" y="1640"/>
                <a:ext cx="154" cy="75"/>
              </a:xfrm>
              <a:custGeom>
                <a:avLst/>
                <a:gdLst>
                  <a:gd name="T0" fmla="*/ 135 w 154"/>
                  <a:gd name="T1" fmla="*/ 75 h 75"/>
                  <a:gd name="T2" fmla="*/ 144 w 154"/>
                  <a:gd name="T3" fmla="*/ 63 h 75"/>
                  <a:gd name="T4" fmla="*/ 150 w 154"/>
                  <a:gd name="T5" fmla="*/ 50 h 75"/>
                  <a:gd name="T6" fmla="*/ 154 w 154"/>
                  <a:gd name="T7" fmla="*/ 39 h 75"/>
                  <a:gd name="T8" fmla="*/ 153 w 154"/>
                  <a:gd name="T9" fmla="*/ 29 h 75"/>
                  <a:gd name="T10" fmla="*/ 149 w 154"/>
                  <a:gd name="T11" fmla="*/ 23 h 75"/>
                  <a:gd name="T12" fmla="*/ 143 w 154"/>
                  <a:gd name="T13" fmla="*/ 17 h 75"/>
                  <a:gd name="T14" fmla="*/ 136 w 154"/>
                  <a:gd name="T15" fmla="*/ 13 h 75"/>
                  <a:gd name="T16" fmla="*/ 125 w 154"/>
                  <a:gd name="T17" fmla="*/ 8 h 75"/>
                  <a:gd name="T18" fmla="*/ 114 w 154"/>
                  <a:gd name="T19" fmla="*/ 5 h 75"/>
                  <a:gd name="T20" fmla="*/ 101 w 154"/>
                  <a:gd name="T21" fmla="*/ 2 h 75"/>
                  <a:gd name="T22" fmla="*/ 86 w 154"/>
                  <a:gd name="T23" fmla="*/ 1 h 75"/>
                  <a:gd name="T24" fmla="*/ 72 w 154"/>
                  <a:gd name="T25" fmla="*/ 0 h 75"/>
                  <a:gd name="T26" fmla="*/ 0 w 154"/>
                  <a:gd name="T27" fmla="*/ 75 h 75"/>
                  <a:gd name="T28" fmla="*/ 135 w 154"/>
                  <a:gd name="T29" fmla="*/ 75 h 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4" h="75">
                    <a:moveTo>
                      <a:pt x="135" y="75"/>
                    </a:moveTo>
                    <a:lnTo>
                      <a:pt x="144" y="63"/>
                    </a:lnTo>
                    <a:lnTo>
                      <a:pt x="150" y="50"/>
                    </a:lnTo>
                    <a:lnTo>
                      <a:pt x="154" y="39"/>
                    </a:lnTo>
                    <a:lnTo>
                      <a:pt x="153" y="29"/>
                    </a:lnTo>
                    <a:lnTo>
                      <a:pt x="149" y="23"/>
                    </a:lnTo>
                    <a:lnTo>
                      <a:pt x="143" y="17"/>
                    </a:lnTo>
                    <a:lnTo>
                      <a:pt x="136" y="13"/>
                    </a:lnTo>
                    <a:lnTo>
                      <a:pt x="125" y="8"/>
                    </a:lnTo>
                    <a:lnTo>
                      <a:pt x="114" y="5"/>
                    </a:lnTo>
                    <a:lnTo>
                      <a:pt x="101" y="2"/>
                    </a:lnTo>
                    <a:lnTo>
                      <a:pt x="86" y="1"/>
                    </a:lnTo>
                    <a:lnTo>
                      <a:pt x="72" y="0"/>
                    </a:lnTo>
                    <a:lnTo>
                      <a:pt x="0" y="75"/>
                    </a:lnTo>
                    <a:lnTo>
                      <a:pt x="135" y="75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9"/>
              <p:cNvSpPr>
                <a:spLocks/>
              </p:cNvSpPr>
              <p:nvPr/>
            </p:nvSpPr>
            <p:spPr bwMode="auto">
              <a:xfrm>
                <a:off x="720" y="1657"/>
                <a:ext cx="97" cy="58"/>
              </a:xfrm>
              <a:custGeom>
                <a:avLst/>
                <a:gdLst>
                  <a:gd name="T0" fmla="*/ 91 w 97"/>
                  <a:gd name="T1" fmla="*/ 58 h 58"/>
                  <a:gd name="T2" fmla="*/ 95 w 97"/>
                  <a:gd name="T3" fmla="*/ 51 h 58"/>
                  <a:gd name="T4" fmla="*/ 97 w 97"/>
                  <a:gd name="T5" fmla="*/ 44 h 58"/>
                  <a:gd name="T6" fmla="*/ 97 w 97"/>
                  <a:gd name="T7" fmla="*/ 36 h 58"/>
                  <a:gd name="T8" fmla="*/ 96 w 97"/>
                  <a:gd name="T9" fmla="*/ 29 h 58"/>
                  <a:gd name="T10" fmla="*/ 93 w 97"/>
                  <a:gd name="T11" fmla="*/ 24 h 58"/>
                  <a:gd name="T12" fmla="*/ 90 w 97"/>
                  <a:gd name="T13" fmla="*/ 19 h 58"/>
                  <a:gd name="T14" fmla="*/ 86 w 97"/>
                  <a:gd name="T15" fmla="*/ 14 h 58"/>
                  <a:gd name="T16" fmla="*/ 81 w 97"/>
                  <a:gd name="T17" fmla="*/ 11 h 58"/>
                  <a:gd name="T18" fmla="*/ 75 w 97"/>
                  <a:gd name="T19" fmla="*/ 7 h 58"/>
                  <a:gd name="T20" fmla="*/ 69 w 97"/>
                  <a:gd name="T21" fmla="*/ 5 h 58"/>
                  <a:gd name="T22" fmla="*/ 62 w 97"/>
                  <a:gd name="T23" fmla="*/ 2 h 58"/>
                  <a:gd name="T24" fmla="*/ 55 w 97"/>
                  <a:gd name="T25" fmla="*/ 0 h 58"/>
                  <a:gd name="T26" fmla="*/ 0 w 97"/>
                  <a:gd name="T27" fmla="*/ 58 h 58"/>
                  <a:gd name="T28" fmla="*/ 91 w 97"/>
                  <a:gd name="T29" fmla="*/ 58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7" h="58">
                    <a:moveTo>
                      <a:pt x="91" y="58"/>
                    </a:moveTo>
                    <a:lnTo>
                      <a:pt x="95" y="51"/>
                    </a:lnTo>
                    <a:lnTo>
                      <a:pt x="97" y="44"/>
                    </a:lnTo>
                    <a:lnTo>
                      <a:pt x="97" y="36"/>
                    </a:lnTo>
                    <a:lnTo>
                      <a:pt x="96" y="29"/>
                    </a:lnTo>
                    <a:lnTo>
                      <a:pt x="93" y="24"/>
                    </a:lnTo>
                    <a:lnTo>
                      <a:pt x="90" y="19"/>
                    </a:lnTo>
                    <a:lnTo>
                      <a:pt x="86" y="14"/>
                    </a:lnTo>
                    <a:lnTo>
                      <a:pt x="81" y="11"/>
                    </a:lnTo>
                    <a:lnTo>
                      <a:pt x="75" y="7"/>
                    </a:lnTo>
                    <a:lnTo>
                      <a:pt x="69" y="5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0" y="58"/>
                    </a:lnTo>
                    <a:lnTo>
                      <a:pt x="91" y="5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0"/>
              <p:cNvSpPr>
                <a:spLocks/>
              </p:cNvSpPr>
              <p:nvPr/>
            </p:nvSpPr>
            <p:spPr bwMode="auto">
              <a:xfrm>
                <a:off x="1620" y="1344"/>
                <a:ext cx="354" cy="1271"/>
              </a:xfrm>
              <a:custGeom>
                <a:avLst/>
                <a:gdLst>
                  <a:gd name="T0" fmla="*/ 354 w 354"/>
                  <a:gd name="T1" fmla="*/ 900 h 1271"/>
                  <a:gd name="T2" fmla="*/ 354 w 354"/>
                  <a:gd name="T3" fmla="*/ 0 h 1271"/>
                  <a:gd name="T4" fmla="*/ 0 w 354"/>
                  <a:gd name="T5" fmla="*/ 371 h 1271"/>
                  <a:gd name="T6" fmla="*/ 0 w 354"/>
                  <a:gd name="T7" fmla="*/ 1271 h 1271"/>
                  <a:gd name="T8" fmla="*/ 354 w 354"/>
                  <a:gd name="T9" fmla="*/ 900 h 1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1271">
                    <a:moveTo>
                      <a:pt x="354" y="900"/>
                    </a:moveTo>
                    <a:lnTo>
                      <a:pt x="354" y="0"/>
                    </a:lnTo>
                    <a:lnTo>
                      <a:pt x="0" y="371"/>
                    </a:lnTo>
                    <a:lnTo>
                      <a:pt x="0" y="1271"/>
                    </a:lnTo>
                    <a:lnTo>
                      <a:pt x="354" y="90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862990" y="3038476"/>
              <a:ext cx="1588" cy="1428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41" idx="0"/>
            </p:cNvCxnSpPr>
            <p:nvPr/>
          </p:nvCxnSpPr>
          <p:spPr>
            <a:xfrm flipH="1">
              <a:off x="1434071" y="3038476"/>
              <a:ext cx="13701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448361" y="4495800"/>
              <a:ext cx="13701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6772" y="3048001"/>
              <a:ext cx="1588" cy="1428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981824" y="3135313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75376" y="3259138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16850" y="3287713"/>
              <a:ext cx="182584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3" idx="4"/>
            </p:cNvCxnSpPr>
            <p:nvPr/>
          </p:nvCxnSpPr>
          <p:spPr>
            <a:xfrm flipV="1">
              <a:off x="1067315" y="3281363"/>
              <a:ext cx="1005006" cy="6032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69340"/>
            <p:cNvSpPr txBox="1">
              <a:spLocks noChangeArrowheads="1"/>
            </p:cNvSpPr>
            <p:nvPr/>
          </p:nvSpPr>
          <p:spPr bwMode="auto">
            <a:xfrm>
              <a:off x="68659" y="3415567"/>
              <a:ext cx="13866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 smtClean="0">
                  <a:solidFill>
                    <a:schemeClr val="bg1"/>
                  </a:solidFill>
                </a:rPr>
                <a:t>Crop </a:t>
              </a:r>
              <a:r>
                <a:rPr lang="en-US" altLang="en-US" sz="2400" dirty="0">
                  <a:solidFill>
                    <a:schemeClr val="bg1"/>
                  </a:solidFill>
                </a:rPr>
                <a:t>seeds</a:t>
              </a:r>
            </a:p>
          </p:txBody>
        </p:sp>
        <p:sp>
          <p:nvSpPr>
            <p:cNvPr id="18" name="TextBox 269342"/>
            <p:cNvSpPr txBox="1">
              <a:spLocks noChangeArrowheads="1"/>
            </p:cNvSpPr>
            <p:nvPr/>
          </p:nvSpPr>
          <p:spPr bwMode="auto">
            <a:xfrm>
              <a:off x="1828801" y="2526268"/>
              <a:ext cx="1170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Herbicide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5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Text Box 2"/>
          <p:cNvSpPr txBox="1">
            <a:spLocks noChangeArrowheads="1"/>
          </p:cNvSpPr>
          <p:nvPr/>
        </p:nvSpPr>
        <p:spPr bwMode="auto">
          <a:xfrm>
            <a:off x="457200" y="425450"/>
            <a:ext cx="84582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FFFF00"/>
                </a:solidFill>
              </a:rPr>
              <a:t>Lima, Snap, Southern Pea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</a:rPr>
              <a:t>(BASE PROGRAM)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1245187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891085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8080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 Clean: Tillage/Roundup/</a:t>
            </a:r>
            <a:r>
              <a:rPr lang="en-US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Gramoxone</a:t>
            </a:r>
            <a:endParaRPr lang="en-US" alt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Treflan</a:t>
            </a:r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/Prowl </a:t>
            </a:r>
            <a:r>
              <a:rPr lang="en-US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preplant</a:t>
            </a: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incorporated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  Dual Magnum </a:t>
            </a:r>
            <a:r>
              <a:rPr lang="en-US" altLang="en-US" sz="3200" dirty="0" err="1">
                <a:solidFill>
                  <a:schemeClr val="bg1"/>
                </a:solidFill>
              </a:rPr>
              <a:t>preemergence</a:t>
            </a:r>
            <a:endParaRPr lang="en-US" altLang="en-US" sz="32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rgbClr val="00B050"/>
                </a:solidFill>
              </a:rPr>
              <a:t>  </a:t>
            </a:r>
            <a:r>
              <a:rPr lang="en-US" altLang="en-US" sz="3200" dirty="0" smtClean="0">
                <a:solidFill>
                  <a:srgbClr val="00B050"/>
                </a:solidFill>
              </a:rPr>
              <a:t>Grass </a:t>
            </a:r>
            <a:r>
              <a:rPr lang="en-US" altLang="en-US" sz="3200" dirty="0">
                <a:solidFill>
                  <a:srgbClr val="00B050"/>
                </a:solidFill>
              </a:rPr>
              <a:t>herbicide as </a:t>
            </a:r>
            <a:r>
              <a:rPr lang="en-US" altLang="en-US" sz="3200" dirty="0" smtClean="0">
                <a:solidFill>
                  <a:srgbClr val="00B050"/>
                </a:solidFill>
              </a:rPr>
              <a:t>needed POST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rgbClr val="00B050"/>
                </a:solidFill>
              </a:rPr>
              <a:t> </a:t>
            </a:r>
            <a:r>
              <a:rPr lang="en-US" altLang="en-US" sz="3200" dirty="0" smtClean="0">
                <a:solidFill>
                  <a:srgbClr val="00B050"/>
                </a:solidFill>
              </a:rPr>
              <a:t> Dual Magnum directed while cultivating</a:t>
            </a:r>
            <a:endParaRPr lang="en-US" altLang="en-US" sz="3200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Text Box 2"/>
          <p:cNvSpPr txBox="1">
            <a:spLocks noChangeArrowheads="1"/>
          </p:cNvSpPr>
          <p:nvPr/>
        </p:nvSpPr>
        <p:spPr bwMode="auto">
          <a:xfrm>
            <a:off x="3048000" y="262045"/>
            <a:ext cx="2971800" cy="56815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800" b="1" dirty="0" smtClean="0">
                <a:solidFill>
                  <a:schemeClr val="bg1"/>
                </a:solidFill>
              </a:rPr>
              <a:t>Lima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8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err="1" smtClean="0">
                <a:solidFill>
                  <a:schemeClr val="bg1"/>
                </a:solidFill>
              </a:rPr>
              <a:t>Sandea</a:t>
            </a:r>
            <a:r>
              <a:rPr lang="en-US" altLang="en-US" sz="3000" dirty="0" smtClean="0">
                <a:solidFill>
                  <a:schemeClr val="bg1"/>
                </a:solidFill>
              </a:rPr>
              <a:t> PRE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err="1" smtClean="0">
                <a:solidFill>
                  <a:schemeClr val="bg1"/>
                </a:solidFill>
              </a:rPr>
              <a:t>Sandea</a:t>
            </a:r>
            <a:r>
              <a:rPr lang="en-US" altLang="en-US" sz="3000" dirty="0" smtClean="0">
                <a:solidFill>
                  <a:schemeClr val="bg1"/>
                </a:solidFill>
              </a:rPr>
              <a:t> POST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err="1" smtClean="0">
                <a:solidFill>
                  <a:schemeClr val="bg1"/>
                </a:solidFill>
              </a:rPr>
              <a:t>Basagran</a:t>
            </a:r>
            <a:endParaRPr lang="en-US" altLang="en-US" sz="30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bg1"/>
                </a:solidFill>
              </a:rPr>
              <a:t>Pursuit PRE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800" dirty="0">
              <a:solidFill>
                <a:srgbClr val="FFFF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62045"/>
            <a:ext cx="2819400" cy="5681555"/>
          </a:xfrm>
          <a:prstGeom prst="rect">
            <a:avLst/>
          </a:prstGeom>
          <a:solidFill>
            <a:srgbClr val="F8D596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800" b="1" dirty="0" smtClean="0"/>
              <a:t>Snap Bean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800" dirty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smtClean="0"/>
              <a:t>Reflex PRE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smtClean="0"/>
              <a:t>Reflex POST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err="1" smtClean="0"/>
              <a:t>Sandea</a:t>
            </a:r>
            <a:r>
              <a:rPr lang="en-US" altLang="en-US" sz="3000" dirty="0" smtClean="0"/>
              <a:t> PRE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err="1" smtClean="0"/>
              <a:t>Sandea</a:t>
            </a:r>
            <a:r>
              <a:rPr lang="en-US" altLang="en-US" sz="3000" dirty="0" smtClean="0"/>
              <a:t> POST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err="1" smtClean="0"/>
              <a:t>Basagran</a:t>
            </a:r>
            <a:endParaRPr lang="en-US" altLang="en-US" sz="300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smtClean="0"/>
              <a:t>Pursuit PRE</a:t>
            </a:r>
            <a:endParaRPr lang="en-US" altLang="en-US" sz="3000" dirty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800" dirty="0">
              <a:solidFill>
                <a:srgbClr val="FFFF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48400" y="262045"/>
            <a:ext cx="2895600" cy="576157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800" b="1" dirty="0" smtClean="0"/>
              <a:t>South. Pea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80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00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000" dirty="0" smtClean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000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3000" dirty="0" smtClean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err="1" smtClean="0"/>
              <a:t>Basagran</a:t>
            </a:r>
            <a:endParaRPr lang="en-US" altLang="en-US" sz="300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smtClean="0"/>
              <a:t>Pursuit PRE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smtClean="0"/>
              <a:t>Pursuit POST</a:t>
            </a:r>
            <a:endParaRPr lang="en-US" altLang="en-US" sz="20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0" dirty="0" smtClean="0">
                <a:solidFill>
                  <a:srgbClr val="FFFF00"/>
                </a:solidFill>
              </a:rPr>
              <a:t> </a:t>
            </a:r>
            <a:endParaRPr lang="en-US" altLang="en-US" sz="200" dirty="0">
              <a:solidFill>
                <a:srgbClr val="FFFF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6196" name="Picture 2" descr="D:\Photo's\2015 Photos\May 12\DCIM\123___05\IMG_44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500" b="1" dirty="0" smtClean="0">
                <a:solidFill>
                  <a:srgbClr val="FFFF00"/>
                </a:solidFill>
              </a:rPr>
              <a:t>Lima, Snap, Lima, Cowpea, Lima, Cowpea </a:t>
            </a:r>
            <a:endParaRPr lang="en-US" altLang="en-US" sz="4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66687"/>
            <a:ext cx="9144000" cy="63094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FF00"/>
                </a:solidFill>
              </a:rPr>
              <a:t>Focus Points</a:t>
            </a:r>
            <a:endParaRPr lang="en-US" altLang="en-US" sz="3500" b="1" dirty="0">
              <a:solidFill>
                <a:srgbClr val="FFFF00"/>
              </a:solidFill>
            </a:endParaRPr>
          </a:p>
        </p:txBody>
      </p:sp>
      <p:sp>
        <p:nvSpPr>
          <p:cNvPr id="14343" name="Content Placeholder 2"/>
          <p:cNvSpPr>
            <a:spLocks/>
          </p:cNvSpPr>
          <p:nvPr/>
        </p:nvSpPr>
        <p:spPr bwMode="auto">
          <a:xfrm>
            <a:off x="0" y="28194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344" name="Content Placeholder 2"/>
          <p:cNvSpPr>
            <a:spLocks/>
          </p:cNvSpPr>
          <p:nvPr/>
        </p:nvSpPr>
        <p:spPr bwMode="auto">
          <a:xfrm>
            <a:off x="0" y="5638800"/>
            <a:ext cx="502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76400" y="1417409"/>
            <a:ext cx="6057900" cy="46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500" dirty="0" smtClean="0">
                <a:solidFill>
                  <a:schemeClr val="bg1"/>
                </a:solidFill>
                <a:latin typeface="Arial" pitchFamily="34" charset="0"/>
              </a:rPr>
              <a:t>Weed Seed Production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500" dirty="0" smtClean="0">
                <a:solidFill>
                  <a:schemeClr val="bg1"/>
                </a:solidFill>
                <a:latin typeface="Arial" pitchFamily="34" charset="0"/>
              </a:rPr>
              <a:t>Tillage-Stale Seedbed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500" dirty="0" smtClean="0">
                <a:solidFill>
                  <a:schemeClr val="bg1"/>
                </a:solidFill>
                <a:latin typeface="Arial" pitchFamily="34" charset="0"/>
              </a:rPr>
              <a:t>Avoiding Herbicide Injury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500" dirty="0" smtClean="0">
                <a:solidFill>
                  <a:schemeClr val="bg1"/>
                </a:solidFill>
                <a:latin typeface="Arial" pitchFamily="34" charset="0"/>
              </a:rPr>
              <a:t>Specific Crop Programs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endParaRPr lang="en-US" altLang="en-US" sz="35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endParaRPr lang="en-US" altLang="en-US" sz="35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7220" name="Picture 2" descr="D:\Photo's\2015 Photos\May 12\DCIM\123___05\IMG_44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3810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38100"/>
            <a:ext cx="9185275" cy="9144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500" b="1" dirty="0" smtClean="0">
                <a:solidFill>
                  <a:srgbClr val="FFFF00"/>
                </a:solidFill>
              </a:rPr>
              <a:t>Lima, Snap, Lima, Cowpea, Lima, Cowpea </a:t>
            </a:r>
            <a:endParaRPr lang="en-US" altLang="en-US" sz="4500" b="1" dirty="0">
              <a:solidFill>
                <a:srgbClr val="FFFF00"/>
              </a:solidFill>
            </a:endParaRPr>
          </a:p>
        </p:txBody>
      </p:sp>
      <p:sp>
        <p:nvSpPr>
          <p:cNvPr id="137222" name="TextBox 3"/>
          <p:cNvSpPr txBox="1">
            <a:spLocks noChangeArrowheads="1"/>
          </p:cNvSpPr>
          <p:nvPr/>
        </p:nvSpPr>
        <p:spPr bwMode="auto">
          <a:xfrm>
            <a:off x="0" y="6248400"/>
            <a:ext cx="874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Reflex 8 oz/A + Dual Magnum 12 oz/A</a:t>
            </a:r>
          </a:p>
        </p:txBody>
      </p:sp>
    </p:spTree>
    <p:extLst>
      <p:ext uri="{BB962C8B-B14F-4D97-AF65-F5344CB8AC3E}">
        <p14:creationId xmlns:p14="http://schemas.microsoft.com/office/powerpoint/2010/main" val="3041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210" name="Picture 2" descr="D:\Photo's\2012 PHOTOS\May10-12\2012-05-12 May 2012\May 2012 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9162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211" name="Picture 2" descr="D:\Photo's\2012 PHOTOS\May10-12\2012-05-12 May 2012\May 2012 0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9162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212" name="Picture 2" descr="D:\Photo's\2012 PHOTOS\May10-12\2012-05-12 May 2012\May 2012 0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11430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6213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4582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>
                <a:solidFill>
                  <a:srgbClr val="FFFF00"/>
                </a:solidFill>
              </a:rPr>
              <a:t>Southern Pea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1246215" name="Text Box 7"/>
          <p:cNvSpPr txBox="1">
            <a:spLocks noChangeArrowheads="1"/>
          </p:cNvSpPr>
          <p:nvPr/>
        </p:nvSpPr>
        <p:spPr bwMode="auto">
          <a:xfrm>
            <a:off x="228600" y="5167313"/>
            <a:ext cx="2133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Treflan 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PPI</a:t>
            </a:r>
          </a:p>
        </p:txBody>
      </p:sp>
      <p:sp>
        <p:nvSpPr>
          <p:cNvPr id="1246216" name="Text Box 8"/>
          <p:cNvSpPr txBox="1">
            <a:spLocks noChangeArrowheads="1"/>
          </p:cNvSpPr>
          <p:nvPr/>
        </p:nvSpPr>
        <p:spPr bwMode="auto">
          <a:xfrm>
            <a:off x="3124200" y="5167313"/>
            <a:ext cx="2895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Treflan + Reflex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PPI</a:t>
            </a:r>
          </a:p>
        </p:txBody>
      </p:sp>
      <p:sp>
        <p:nvSpPr>
          <p:cNvPr id="1246217" name="Text Box 9"/>
          <p:cNvSpPr txBox="1">
            <a:spLocks noChangeArrowheads="1"/>
          </p:cNvSpPr>
          <p:nvPr/>
        </p:nvSpPr>
        <p:spPr bwMode="auto">
          <a:xfrm>
            <a:off x="6248400" y="5167313"/>
            <a:ext cx="2895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Reflex + NIS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POST</a:t>
            </a:r>
          </a:p>
        </p:txBody>
      </p:sp>
      <p:sp>
        <p:nvSpPr>
          <p:cNvPr id="1246218" name="Text Box 10"/>
          <p:cNvSpPr txBox="1">
            <a:spLocks noChangeArrowheads="1"/>
          </p:cNvSpPr>
          <p:nvPr/>
        </p:nvSpPr>
        <p:spPr bwMode="auto">
          <a:xfrm>
            <a:off x="0" y="64912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solidFill>
                  <a:srgbClr val="66FFFF"/>
                </a:solidFill>
              </a:rPr>
              <a:t>Reflex at 1 pt/A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3276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 err="1">
                <a:solidFill>
                  <a:srgbClr val="00FFFF"/>
                </a:solidFill>
              </a:rPr>
              <a:t>Bareground</a:t>
            </a:r>
            <a:r>
              <a:rPr lang="en-US" altLang="en-US" sz="2800" b="1" dirty="0">
                <a:solidFill>
                  <a:srgbClr val="00FFFF"/>
                </a:solidFill>
              </a:rPr>
              <a:t> (most aggressive):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1.  Incorporate </a:t>
            </a:r>
            <a:r>
              <a:rPr lang="en-US" altLang="en-US" sz="2800" dirty="0" err="1">
                <a:solidFill>
                  <a:schemeClr val="bg1"/>
                </a:solidFill>
              </a:rPr>
              <a:t>Treflan</a:t>
            </a:r>
            <a:r>
              <a:rPr lang="en-US" altLang="en-US" sz="2800" dirty="0">
                <a:solidFill>
                  <a:schemeClr val="bg1"/>
                </a:solidFill>
              </a:rPr>
              <a:t> and prepare beds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2.  Apply Goal </a:t>
            </a:r>
            <a:r>
              <a:rPr lang="en-US" altLang="en-US" sz="2800" i="1" dirty="0">
                <a:solidFill>
                  <a:schemeClr val="bg1"/>
                </a:solidFill>
              </a:rPr>
              <a:t>(add </a:t>
            </a:r>
            <a:r>
              <a:rPr lang="en-US" altLang="en-US" sz="2800" i="1" dirty="0" err="1">
                <a:solidFill>
                  <a:schemeClr val="bg1"/>
                </a:solidFill>
              </a:rPr>
              <a:t>gramoxone</a:t>
            </a:r>
            <a:r>
              <a:rPr lang="en-US" altLang="en-US" sz="2800" i="1" dirty="0">
                <a:solidFill>
                  <a:schemeClr val="bg1"/>
                </a:solidFill>
              </a:rPr>
              <a:t> if weeds up)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3.  Lightly irrigate; wait </a:t>
            </a:r>
            <a:r>
              <a:rPr lang="en-US" altLang="en-US" sz="2800" dirty="0" smtClean="0">
                <a:solidFill>
                  <a:schemeClr val="bg1"/>
                </a:solidFill>
              </a:rPr>
              <a:t>3 days with 1 sunny day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4.  Transplant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5.  Irrigate before applying Dual Mag.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6.  Apply 10-12 </a:t>
            </a:r>
            <a:r>
              <a:rPr lang="en-US" altLang="en-US" sz="2800" dirty="0" err="1">
                <a:solidFill>
                  <a:schemeClr val="bg1"/>
                </a:solidFill>
              </a:rPr>
              <a:t>oz</a:t>
            </a:r>
            <a:r>
              <a:rPr lang="en-US" altLang="en-US" sz="2800" dirty="0">
                <a:solidFill>
                  <a:schemeClr val="bg1"/>
                </a:solidFill>
              </a:rPr>
              <a:t> of Dual Mag. topically 7-10 DAP.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7.  Grass herbicide as needed.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077251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1000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</a:rPr>
              <a:t>Cabbage, Broccoli, and Cauliflower (transplants)</a:t>
            </a:r>
          </a:p>
        </p:txBody>
      </p:sp>
      <p:sp>
        <p:nvSpPr>
          <p:cNvPr id="1077254" name="Text Box 6"/>
          <p:cNvSpPr txBox="1">
            <a:spLocks noChangeArrowheads="1"/>
          </p:cNvSpPr>
          <p:nvPr/>
        </p:nvSpPr>
        <p:spPr bwMode="auto">
          <a:xfrm>
            <a:off x="381000" y="6324600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C000"/>
                </a:solidFill>
              </a:rPr>
              <a:t>Cultivation kills the herbicide program!!!!!!!!!!!!!!!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3276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 err="1">
                <a:solidFill>
                  <a:srgbClr val="00FFFF"/>
                </a:solidFill>
              </a:rPr>
              <a:t>Bareground</a:t>
            </a:r>
            <a:r>
              <a:rPr lang="en-US" altLang="en-US" sz="2800" b="1" dirty="0">
                <a:solidFill>
                  <a:srgbClr val="00FFFF"/>
                </a:solidFill>
              </a:rPr>
              <a:t> (most aggressive):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1.  Incorporate </a:t>
            </a:r>
            <a:r>
              <a:rPr lang="en-US" altLang="en-US" sz="2800" dirty="0" err="1">
                <a:solidFill>
                  <a:schemeClr val="bg1"/>
                </a:solidFill>
              </a:rPr>
              <a:t>Treflan</a:t>
            </a:r>
            <a:r>
              <a:rPr lang="en-US" altLang="en-US" sz="2800" dirty="0">
                <a:solidFill>
                  <a:schemeClr val="bg1"/>
                </a:solidFill>
              </a:rPr>
              <a:t> and prepare beds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2.  Apply Goal </a:t>
            </a:r>
            <a:r>
              <a:rPr lang="en-US" altLang="en-US" sz="2800" i="1" dirty="0">
                <a:solidFill>
                  <a:schemeClr val="bg1"/>
                </a:solidFill>
              </a:rPr>
              <a:t>(add </a:t>
            </a:r>
            <a:r>
              <a:rPr lang="en-US" altLang="en-US" sz="2800" i="1" dirty="0" err="1">
                <a:solidFill>
                  <a:schemeClr val="bg1"/>
                </a:solidFill>
              </a:rPr>
              <a:t>gramoxone</a:t>
            </a:r>
            <a:r>
              <a:rPr lang="en-US" altLang="en-US" sz="2800" i="1" dirty="0">
                <a:solidFill>
                  <a:schemeClr val="bg1"/>
                </a:solidFill>
              </a:rPr>
              <a:t> if weeds up)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3.  Lightly irrigate; wait 1 to 2 sunny days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4.  Transplant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5.  Irrigate before applying Dual Mag.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6.  Apply 10-12 </a:t>
            </a:r>
            <a:r>
              <a:rPr lang="en-US" altLang="en-US" sz="2800" dirty="0" err="1">
                <a:solidFill>
                  <a:schemeClr val="bg1"/>
                </a:solidFill>
              </a:rPr>
              <a:t>oz</a:t>
            </a:r>
            <a:r>
              <a:rPr lang="en-US" altLang="en-US" sz="2800" dirty="0">
                <a:solidFill>
                  <a:schemeClr val="bg1"/>
                </a:solidFill>
              </a:rPr>
              <a:t> of Dual Mag. topically 7-10 DAP.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7.  Grass herbicide as needed.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18784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46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</a:rPr>
              <a:t>Collard (transplants)</a:t>
            </a:r>
          </a:p>
        </p:txBody>
      </p:sp>
      <p:sp>
        <p:nvSpPr>
          <p:cNvPr id="1187845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CC00"/>
                </a:solidFill>
              </a:rPr>
              <a:t>Cultivation kills the herbicide program!!!!!!!!!!!!!!!</a:t>
            </a:r>
          </a:p>
        </p:txBody>
      </p:sp>
      <p:sp>
        <p:nvSpPr>
          <p:cNvPr id="1187846" name="Line 6"/>
          <p:cNvSpPr>
            <a:spLocks noChangeShapeType="1"/>
          </p:cNvSpPr>
          <p:nvPr/>
        </p:nvSpPr>
        <p:spPr bwMode="auto">
          <a:xfrm>
            <a:off x="304800" y="3048000"/>
            <a:ext cx="2438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47" name="Line 7"/>
          <p:cNvSpPr>
            <a:spLocks noChangeShapeType="1"/>
          </p:cNvSpPr>
          <p:nvPr/>
        </p:nvSpPr>
        <p:spPr bwMode="auto">
          <a:xfrm>
            <a:off x="228600" y="3581400"/>
            <a:ext cx="6629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9144000" cy="3276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1.  Incorporate Treflan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2.  Seed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3.  Spray 12 oz of Dual Magnum topically when 3”.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4.  Grass herbicide as needed.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0" y="407988"/>
            <a:ext cx="9144000" cy="9818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400" b="1" dirty="0">
                <a:solidFill>
                  <a:srgbClr val="FFFF00"/>
                </a:solidFill>
              </a:rPr>
              <a:t>Cabbage, Broccoli, Cauliflower, Collards (seeded)</a:t>
            </a:r>
          </a:p>
        </p:txBody>
      </p:sp>
      <p:sp>
        <p:nvSpPr>
          <p:cNvPr id="1078277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CC00"/>
                </a:solidFill>
              </a:rPr>
              <a:t>Cultivation kills the herbicide program!!!!!!!!!!!!!!!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9144000" cy="3276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1.  Incorporate Treflan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2.  Seed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3.  Grass herbicide as needed.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188867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13001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</a:rPr>
              <a:t>Turnips and Mustard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</a:rPr>
              <a:t> (seeded)</a:t>
            </a: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CC00"/>
                </a:solidFill>
              </a:rPr>
              <a:t>Cultivation kills the herbicide program!!!!!!!!!!!!!!!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Picture 2" descr="D:\Photo's\2013 PHOTOS\Sept 27\106___09\IMG_18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4800" y="68263"/>
            <a:ext cx="4114800" cy="954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Grower Standard + Future Product?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5410200" y="76200"/>
            <a:ext cx="3733800" cy="954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Grower Standard (not a check!!)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76925" y="3124200"/>
            <a:ext cx="1247775" cy="18288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953000" y="4953000"/>
            <a:ext cx="1847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Notice pigweed</a:t>
            </a:r>
          </a:p>
        </p:txBody>
      </p:sp>
    </p:spTree>
    <p:extLst>
      <p:ext uri="{BB962C8B-B14F-4D97-AF65-F5344CB8AC3E}">
        <p14:creationId xmlns:p14="http://schemas.microsoft.com/office/powerpoint/2010/main" val="22368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jan-feb2011 0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800" b="1" dirty="0" smtClean="0">
                <a:solidFill>
                  <a:srgbClr val="FFFF00"/>
                </a:solidFill>
              </a:rPr>
              <a:t>Fruiting Vegetables On Mulch</a:t>
            </a:r>
            <a:endParaRPr lang="en-US" altLang="en-US" sz="3800" b="1" dirty="0">
              <a:solidFill>
                <a:srgbClr val="FFFF00"/>
              </a:solidFill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 flipV="1">
            <a:off x="3695700" y="3886200"/>
            <a:ext cx="45720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12700" y="5934075"/>
            <a:ext cx="913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>
                <a:solidFill>
                  <a:srgbClr val="FFFFFF"/>
                </a:solidFill>
              </a:rPr>
              <a:t>Herbicides under mulch generally don’t perform well and can be problematic (injury, carryover, etc.)</a:t>
            </a:r>
          </a:p>
        </p:txBody>
      </p:sp>
    </p:spTree>
    <p:extLst>
      <p:ext uri="{BB962C8B-B14F-4D97-AF65-F5344CB8AC3E}">
        <p14:creationId xmlns:p14="http://schemas.microsoft.com/office/powerpoint/2010/main" val="36163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E1230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BELL PEPPER HERBICIDE PROGRAM</a:t>
            </a:r>
          </a:p>
        </p:txBody>
      </p:sp>
      <p:sp>
        <p:nvSpPr>
          <p:cNvPr id="1197061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97062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Preplant under mulch	</a:t>
            </a:r>
          </a:p>
        </p:txBody>
      </p:sp>
      <p:sp>
        <p:nvSpPr>
          <p:cNvPr id="1197063" name="Text Box 7"/>
          <p:cNvSpPr txBox="1">
            <a:spLocks noChangeArrowheads="1"/>
          </p:cNvSpPr>
          <p:nvPr/>
        </p:nvSpPr>
        <p:spPr bwMode="auto">
          <a:xfrm>
            <a:off x="3581400" y="838200"/>
            <a:ext cx="266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Topical 7-10 d after transplant	</a:t>
            </a:r>
          </a:p>
        </p:txBody>
      </p:sp>
      <p:sp>
        <p:nvSpPr>
          <p:cNvPr id="1197064" name="Text Box 8"/>
          <p:cNvSpPr txBox="1">
            <a:spLocks noChangeArrowheads="1"/>
          </p:cNvSpPr>
          <p:nvPr/>
        </p:nvSpPr>
        <p:spPr bwMode="auto">
          <a:xfrm>
            <a:off x="6553200" y="8382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Topical as needed</a:t>
            </a:r>
          </a:p>
        </p:txBody>
      </p:sp>
      <p:sp>
        <p:nvSpPr>
          <p:cNvPr id="1197065" name="Text Box 9"/>
          <p:cNvSpPr txBox="1">
            <a:spLocks noChangeArrowheads="1"/>
          </p:cNvSpPr>
          <p:nvPr/>
        </p:nvSpPr>
        <p:spPr bwMode="auto">
          <a:xfrm>
            <a:off x="0" y="1981200"/>
            <a:ext cx="38100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1.Devrinol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2.Devrinol + Command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3.Devrinol + </a:t>
            </a:r>
            <a:r>
              <a:rPr lang="en-US" altLang="en-US" dirty="0" smtClean="0">
                <a:solidFill>
                  <a:srgbClr val="000000"/>
                </a:solidFill>
              </a:rPr>
              <a:t>Reflex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(Dual is labeled but can cause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Stunting)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97066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Dual Magnum 10-12 oz/A</a:t>
            </a:r>
          </a:p>
        </p:txBody>
      </p:sp>
      <p:sp>
        <p:nvSpPr>
          <p:cNvPr id="1197067" name="Text Box 11"/>
          <p:cNvSpPr txBox="1">
            <a:spLocks noChangeArrowheads="1"/>
          </p:cNvSpPr>
          <p:nvPr/>
        </p:nvSpPr>
        <p:spPr bwMode="auto">
          <a:xfrm>
            <a:off x="6705600" y="2043113"/>
            <a:ext cx="2286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Select Max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TapOut</a:t>
            </a:r>
          </a:p>
        </p:txBody>
      </p:sp>
      <p:sp>
        <p:nvSpPr>
          <p:cNvPr id="1197068" name="Line 12"/>
          <p:cNvSpPr>
            <a:spLocks noChangeShapeType="1"/>
          </p:cNvSpPr>
          <p:nvPr/>
        </p:nvSpPr>
        <p:spPr bwMode="auto">
          <a:xfrm>
            <a:off x="34290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97069" name="Line 13"/>
          <p:cNvSpPr>
            <a:spLocks noChangeShapeType="1"/>
          </p:cNvSpPr>
          <p:nvPr/>
        </p:nvSpPr>
        <p:spPr bwMode="auto">
          <a:xfrm>
            <a:off x="67056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197070" name="Picture 14" descr="jan-feb2011 1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071" name="Picture 15" descr="jan-feb2011 0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3352800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072" name="Picture 16" descr="P62101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73" name="Text Box 17"/>
          <p:cNvSpPr txBox="1">
            <a:spLocks noChangeArrowheads="1"/>
          </p:cNvSpPr>
          <p:nvPr/>
        </p:nvSpPr>
        <p:spPr bwMode="auto">
          <a:xfrm>
            <a:off x="6858000" y="3505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00000"/>
                </a:solidFill>
              </a:rPr>
              <a:t>No adjuvant needed</a:t>
            </a:r>
          </a:p>
        </p:txBody>
      </p:sp>
    </p:spTree>
    <p:extLst>
      <p:ext uri="{BB962C8B-B14F-4D97-AF65-F5344CB8AC3E}">
        <p14:creationId xmlns:p14="http://schemas.microsoft.com/office/powerpoint/2010/main" val="42585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4" name="Picture 2" descr="jan-feb2011 0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6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7975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>
                <a:solidFill>
                  <a:srgbClr val="FFFF00"/>
                </a:solidFill>
              </a:rPr>
              <a:t>REFLEX IN TOMATO/PEPPER</a:t>
            </a:r>
          </a:p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bg1"/>
                </a:solidFill>
              </a:rPr>
              <a:t>EXCELLENT CROP TOLERANCE; 50-70% yellow nutsedge under mulch control, excellent Pigweed control</a:t>
            </a:r>
          </a:p>
        </p:txBody>
      </p:sp>
      <p:sp>
        <p:nvSpPr>
          <p:cNvPr id="1206276" name="Line 4"/>
          <p:cNvSpPr>
            <a:spLocks noChangeShapeType="1"/>
          </p:cNvSpPr>
          <p:nvPr/>
        </p:nvSpPr>
        <p:spPr bwMode="auto">
          <a:xfrm flipH="1" flipV="1">
            <a:off x="3124200" y="3962400"/>
            <a:ext cx="45720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6277" name="Text Box 5"/>
          <p:cNvSpPr txBox="1">
            <a:spLocks noChangeArrowheads="1"/>
          </p:cNvSpPr>
          <p:nvPr/>
        </p:nvSpPr>
        <p:spPr bwMode="auto">
          <a:xfrm>
            <a:off x="6553200" y="6324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LABELED</a:t>
            </a:r>
          </a:p>
        </p:txBody>
      </p:sp>
    </p:spTree>
    <p:extLst>
      <p:ext uri="{BB962C8B-B14F-4D97-AF65-F5344CB8AC3E}">
        <p14:creationId xmlns:p14="http://schemas.microsoft.com/office/powerpoint/2010/main" val="37578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40" name="Picture 2" descr="D:\Photo's\2012 PHOTOS\Aug25-2012\2012-08-27 aug25\aug25 0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chemeClr val="bg1"/>
                </a:solidFill>
              </a:rPr>
              <a:t>About 3 wk after emergence = tubers</a:t>
            </a:r>
          </a:p>
        </p:txBody>
      </p:sp>
    </p:spTree>
    <p:extLst>
      <p:ext uri="{BB962C8B-B14F-4D97-AF65-F5344CB8AC3E}">
        <p14:creationId xmlns:p14="http://schemas.microsoft.com/office/powerpoint/2010/main" val="21518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07300" name="Picture 4" descr="jan2009 09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1" name="Text Box 5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0">
                <a:solidFill>
                  <a:schemeClr val="bg1"/>
                </a:solidFill>
              </a:rPr>
              <a:t>REFLEX PREPLANT ON YELLOW NUTSEDGE</a:t>
            </a:r>
          </a:p>
        </p:txBody>
      </p:sp>
    </p:spTree>
    <p:extLst>
      <p:ext uri="{BB962C8B-B14F-4D97-AF65-F5344CB8AC3E}">
        <p14:creationId xmlns:p14="http://schemas.microsoft.com/office/powerpoint/2010/main" val="32803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22" name="Picture 2" descr="oct5-2011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23" name="Picture 3" descr="oct5-2011 0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chemeClr val="bg1"/>
                </a:solidFill>
              </a:rPr>
              <a:t>No Reflex</a:t>
            </a:r>
          </a:p>
        </p:txBody>
      </p:sp>
      <p:sp>
        <p:nvSpPr>
          <p:cNvPr id="1208325" name="Text Box 5"/>
          <p:cNvSpPr txBox="1">
            <a:spLocks noChangeArrowheads="1"/>
          </p:cNvSpPr>
          <p:nvPr/>
        </p:nvSpPr>
        <p:spPr bwMode="auto">
          <a:xfrm>
            <a:off x="4800600" y="0"/>
            <a:ext cx="4343400" cy="822325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chemeClr val="bg1"/>
                </a:solidFill>
              </a:rPr>
              <a:t>Reflex 1 pt/A applied 205 days before transplanting</a:t>
            </a:r>
          </a:p>
        </p:txBody>
      </p:sp>
    </p:spTree>
    <p:extLst>
      <p:ext uri="{BB962C8B-B14F-4D97-AF65-F5344CB8AC3E}">
        <p14:creationId xmlns:p14="http://schemas.microsoft.com/office/powerpoint/2010/main" val="12134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2" descr="D:\Photo's\2013 PHOTOS\Veg 2013 PP Pics\Veg 15 Rep 1 April 29\1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0668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D:\Photo's\2013 PHOTOS\Veg 2013 PP Pics\Veg 15 Rep 1 April 29\1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Palmer Amaranth Control With Pic Chlor 60. Tift Co., 2013.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800600" y="6338888"/>
            <a:ext cx="4191000" cy="519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Plus Dual Mag 12 oz/A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85800" y="6338888"/>
            <a:ext cx="2667000" cy="519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No Herbicide</a:t>
            </a:r>
          </a:p>
        </p:txBody>
      </p:sp>
    </p:spTree>
    <p:extLst>
      <p:ext uri="{BB962C8B-B14F-4D97-AF65-F5344CB8AC3E}">
        <p14:creationId xmlns:p14="http://schemas.microsoft.com/office/powerpoint/2010/main" val="23445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E1230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TOMATO HERBICIDE PROGRAM</a:t>
            </a:r>
          </a:p>
        </p:txBody>
      </p:sp>
      <p:sp>
        <p:nvSpPr>
          <p:cNvPr id="119808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08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Preplant under mulch	</a:t>
            </a:r>
          </a:p>
        </p:txBody>
      </p:sp>
      <p:sp>
        <p:nvSpPr>
          <p:cNvPr id="1198085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Topical </a:t>
            </a:r>
            <a:r>
              <a:rPr lang="en-US" altLang="en-US" dirty="0" smtClean="0">
                <a:solidFill>
                  <a:srgbClr val="000000"/>
                </a:solidFill>
              </a:rPr>
              <a:t>10-14 </a:t>
            </a:r>
            <a:r>
              <a:rPr lang="en-US" altLang="en-US" dirty="0">
                <a:solidFill>
                  <a:srgbClr val="000000"/>
                </a:solidFill>
              </a:rPr>
              <a:t>d after transplant; pre-bloom	</a:t>
            </a:r>
          </a:p>
        </p:txBody>
      </p:sp>
      <p:sp>
        <p:nvSpPr>
          <p:cNvPr id="1198086" name="Text Box 6"/>
          <p:cNvSpPr txBox="1">
            <a:spLocks noChangeArrowheads="1"/>
          </p:cNvSpPr>
          <p:nvPr/>
        </p:nvSpPr>
        <p:spPr bwMode="auto">
          <a:xfrm>
            <a:off x="6553200" y="8382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Topical as needed</a:t>
            </a:r>
          </a:p>
        </p:txBody>
      </p:sp>
      <p:sp>
        <p:nvSpPr>
          <p:cNvPr id="1198087" name="Text Box 7"/>
          <p:cNvSpPr txBox="1">
            <a:spLocks noChangeArrowheads="1"/>
          </p:cNvSpPr>
          <p:nvPr/>
        </p:nvSpPr>
        <p:spPr bwMode="auto">
          <a:xfrm>
            <a:off x="0" y="1981200"/>
            <a:ext cx="3810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1.Devrinol + Dual Mag.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2.Devrinol + </a:t>
            </a:r>
            <a:r>
              <a:rPr lang="en-US" altLang="en-US" dirty="0" err="1">
                <a:solidFill>
                  <a:srgbClr val="000000"/>
                </a:solidFill>
              </a:rPr>
              <a:t>metribuzin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3.Devrinol + Reflex</a:t>
            </a:r>
          </a:p>
        </p:txBody>
      </p:sp>
      <p:sp>
        <p:nvSpPr>
          <p:cNvPr id="1198088" name="Text Box 8"/>
          <p:cNvSpPr txBox="1">
            <a:spLocks noChangeArrowheads="1"/>
          </p:cNvSpPr>
          <p:nvPr/>
        </p:nvSpPr>
        <p:spPr bwMode="auto">
          <a:xfrm>
            <a:off x="3581401" y="2186970"/>
            <a:ext cx="3048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AutoNum type="arabicPeriod"/>
            </a:pPr>
            <a:r>
              <a:rPr lang="en-US" altLang="en-US" dirty="0" err="1" smtClean="0">
                <a:solidFill>
                  <a:srgbClr val="000000"/>
                </a:solidFill>
              </a:rPr>
              <a:t>Sandea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0.75 </a:t>
            </a:r>
            <a:r>
              <a:rPr lang="en-US" altLang="en-US" dirty="0" err="1" smtClean="0">
                <a:solidFill>
                  <a:srgbClr val="000000"/>
                </a:solidFill>
              </a:rPr>
              <a:t>oz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50000"/>
              </a:spcBef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Dual Magnum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98089" name="Text Box 9"/>
          <p:cNvSpPr txBox="1">
            <a:spLocks noChangeArrowheads="1"/>
          </p:cNvSpPr>
          <p:nvPr/>
        </p:nvSpPr>
        <p:spPr bwMode="auto">
          <a:xfrm>
            <a:off x="6705600" y="2133600"/>
            <a:ext cx="228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1. Select </a:t>
            </a:r>
            <a:r>
              <a:rPr lang="en-US" altLang="en-US" dirty="0">
                <a:solidFill>
                  <a:srgbClr val="000000"/>
                </a:solidFill>
              </a:rPr>
              <a:t>Max</a:t>
            </a:r>
          </a:p>
          <a:p>
            <a:pPr algn="ctr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98090" name="Line 10"/>
          <p:cNvSpPr>
            <a:spLocks noChangeShapeType="1"/>
          </p:cNvSpPr>
          <p:nvPr/>
        </p:nvSpPr>
        <p:spPr bwMode="auto">
          <a:xfrm>
            <a:off x="34290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98091" name="Line 11"/>
          <p:cNvSpPr>
            <a:spLocks noChangeShapeType="1"/>
          </p:cNvSpPr>
          <p:nvPr/>
        </p:nvSpPr>
        <p:spPr bwMode="auto">
          <a:xfrm>
            <a:off x="67056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198093" name="Picture 13" descr="jan-feb2011 0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3352800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094" name="Picture 14" descr="P62101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096" name="Text Box 16"/>
          <p:cNvSpPr txBox="1">
            <a:spLocks noChangeArrowheads="1"/>
          </p:cNvSpPr>
          <p:nvPr/>
        </p:nvSpPr>
        <p:spPr bwMode="auto">
          <a:xfrm>
            <a:off x="6858000" y="3505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00000"/>
                </a:solidFill>
              </a:rPr>
              <a:t>No adjuvant needed</a:t>
            </a:r>
          </a:p>
        </p:txBody>
      </p:sp>
      <p:pic>
        <p:nvPicPr>
          <p:cNvPr id="1198097" name="Picture 2" descr="D:\Photo's\2012 PHOTOS\April 15-2012\DSC000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Photo's\2014 PHOTOS\April 21\DCIM\113___04\IMG_21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0"/>
            <a:ext cx="2971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No Dual Magnum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27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Photo's\2014 PHOTOS\April 21\DCIM\113___04\IMG_21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0"/>
            <a:ext cx="3352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Dual Magnum 8 </a:t>
            </a:r>
            <a:r>
              <a:rPr lang="en-US" sz="2800" dirty="0" err="1" smtClean="0">
                <a:solidFill>
                  <a:schemeClr val="bg1"/>
                </a:solidFill>
              </a:rPr>
              <a:t>oz</a:t>
            </a:r>
            <a:r>
              <a:rPr lang="en-US" sz="2800" dirty="0" smtClean="0">
                <a:solidFill>
                  <a:schemeClr val="bg1"/>
                </a:solidFill>
              </a:rPr>
              <a:t>/A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54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Photo's\2014 PHOTOS\April 21\DCIM\113___04\IMG_21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0"/>
            <a:ext cx="3505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Dual Magnum 12 </a:t>
            </a:r>
            <a:r>
              <a:rPr lang="en-US" sz="2800" dirty="0" err="1" smtClean="0">
                <a:solidFill>
                  <a:schemeClr val="bg1"/>
                </a:solidFill>
              </a:rPr>
              <a:t>oz</a:t>
            </a:r>
            <a:r>
              <a:rPr lang="en-US" sz="2800" dirty="0" smtClean="0">
                <a:solidFill>
                  <a:schemeClr val="bg1"/>
                </a:solidFill>
              </a:rPr>
              <a:t>/A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Photo's\2014 PHOTOS\April 21\DCIM\113___04\IMG_2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3581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Dual Magnum 16 </a:t>
            </a:r>
            <a:r>
              <a:rPr lang="en-US" sz="2800" dirty="0" err="1" smtClean="0">
                <a:solidFill>
                  <a:schemeClr val="bg1"/>
                </a:solidFill>
              </a:rPr>
              <a:t>oz</a:t>
            </a:r>
            <a:r>
              <a:rPr lang="en-US" sz="2800" dirty="0" smtClean="0">
                <a:solidFill>
                  <a:schemeClr val="bg1"/>
                </a:solidFill>
              </a:rPr>
              <a:t>/A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1143000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46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D:\Photo's\2014 PHOTOS\April 21\DCIM\113___04\IMG_21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0"/>
            <a:ext cx="3505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Dual Magnum 24 </a:t>
            </a:r>
            <a:r>
              <a:rPr lang="en-US" sz="2800" dirty="0" err="1" smtClean="0">
                <a:solidFill>
                  <a:schemeClr val="bg1"/>
                </a:solidFill>
              </a:rPr>
              <a:t>oz</a:t>
            </a:r>
            <a:r>
              <a:rPr lang="en-US" sz="2800" dirty="0" smtClean="0">
                <a:solidFill>
                  <a:schemeClr val="bg1"/>
                </a:solidFill>
              </a:rPr>
              <a:t>/A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19575" y="1171575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303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E1230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EGGPLANT HERBICIDE PROGRAM</a:t>
            </a:r>
          </a:p>
        </p:txBody>
      </p:sp>
      <p:sp>
        <p:nvSpPr>
          <p:cNvPr id="120115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Preplant under mulch	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3886200" y="838200"/>
            <a:ext cx="259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No POST broadleaf option	</a:t>
            </a:r>
          </a:p>
        </p:txBody>
      </p:sp>
      <p:sp>
        <p:nvSpPr>
          <p:cNvPr id="1201158" name="Text Box 6"/>
          <p:cNvSpPr txBox="1">
            <a:spLocks noChangeArrowheads="1"/>
          </p:cNvSpPr>
          <p:nvPr/>
        </p:nvSpPr>
        <p:spPr bwMode="auto">
          <a:xfrm>
            <a:off x="6553200" y="8382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Topical as needed</a:t>
            </a:r>
          </a:p>
        </p:txBody>
      </p:sp>
      <p:sp>
        <p:nvSpPr>
          <p:cNvPr id="1201159" name="Text Box 7"/>
          <p:cNvSpPr txBox="1">
            <a:spLocks noChangeArrowheads="1"/>
          </p:cNvSpPr>
          <p:nvPr/>
        </p:nvSpPr>
        <p:spPr bwMode="auto">
          <a:xfrm>
            <a:off x="914400" y="2209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Devrinol</a:t>
            </a: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6705600" y="2043113"/>
            <a:ext cx="228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Select Max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TapOut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1162" name="Line 10"/>
          <p:cNvSpPr>
            <a:spLocks noChangeShapeType="1"/>
          </p:cNvSpPr>
          <p:nvPr/>
        </p:nvSpPr>
        <p:spPr bwMode="auto">
          <a:xfrm>
            <a:off x="34290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1163" name="Line 11"/>
          <p:cNvSpPr>
            <a:spLocks noChangeShapeType="1"/>
          </p:cNvSpPr>
          <p:nvPr/>
        </p:nvSpPr>
        <p:spPr bwMode="auto">
          <a:xfrm>
            <a:off x="67056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1165" name="Picture 13" descr="jan-feb2011 0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3352800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1166" name="Picture 14" descr="P62101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v2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8"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3-9-09 7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Nov21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Tillage </a:t>
            </a:r>
            <a:r>
              <a:rPr lang="en-US" altLang="en-US" b="1" dirty="0" smtClean="0">
                <a:solidFill>
                  <a:srgbClr val="FFFF00"/>
                </a:solidFill>
              </a:rPr>
              <a:t>can be helpful……or harmful.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14342" name="Picture 4" descr="Soybean and Sorghum 2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ontent Placeholder 2"/>
          <p:cNvSpPr>
            <a:spLocks/>
          </p:cNvSpPr>
          <p:nvPr/>
        </p:nvSpPr>
        <p:spPr bwMode="auto">
          <a:xfrm>
            <a:off x="0" y="28194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344" name="Content Placeholder 2"/>
          <p:cNvSpPr>
            <a:spLocks/>
          </p:cNvSpPr>
          <p:nvPr/>
        </p:nvSpPr>
        <p:spPr bwMode="auto">
          <a:xfrm>
            <a:off x="0" y="5638800"/>
            <a:ext cx="502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250" name="Picture 2" descr="april15-2011 08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5251" name="Picture 3" descr="april15-2011 08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5252" name="Text Box 4"/>
          <p:cNvSpPr txBox="1">
            <a:spLocks noChangeArrowheads="1"/>
          </p:cNvSpPr>
          <p:nvPr/>
        </p:nvSpPr>
        <p:spPr bwMode="auto">
          <a:xfrm>
            <a:off x="0" y="0"/>
            <a:ext cx="1295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6781800" y="6400800"/>
            <a:ext cx="2362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Dual Magnum</a:t>
            </a:r>
          </a:p>
        </p:txBody>
      </p:sp>
      <p:sp>
        <p:nvSpPr>
          <p:cNvPr id="1205254" name="Line 6"/>
          <p:cNvSpPr>
            <a:spLocks noChangeShapeType="1"/>
          </p:cNvSpPr>
          <p:nvPr/>
        </p:nvSpPr>
        <p:spPr bwMode="auto">
          <a:xfrm flipH="1" flipV="1">
            <a:off x="7620000" y="3810000"/>
            <a:ext cx="990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SC023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hoto's\2013 PHOTOS\Sept 23\106___09\IMG_1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100" y="0"/>
            <a:ext cx="3390900" cy="31628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Sinbar</a:t>
            </a:r>
            <a:r>
              <a:rPr lang="en-US" sz="4000" b="1" dirty="0" smtClean="0"/>
              <a:t> + Reflex + Yellow + Roundup or </a:t>
            </a:r>
            <a:r>
              <a:rPr lang="en-US" sz="4000" b="1" dirty="0" err="1" smtClean="0"/>
              <a:t>Gramoxone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8100" y="5409247"/>
            <a:ext cx="426720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Under mulch?</a:t>
            </a:r>
          </a:p>
          <a:p>
            <a:r>
              <a:rPr lang="en-US" sz="3000" dirty="0" smtClean="0"/>
              <a:t>Reflex/</a:t>
            </a:r>
            <a:r>
              <a:rPr lang="en-US" sz="3000" dirty="0" err="1" smtClean="0"/>
              <a:t>Sinbar</a:t>
            </a:r>
            <a:r>
              <a:rPr lang="en-US" sz="3000" dirty="0" smtClean="0"/>
              <a:t>/</a:t>
            </a:r>
            <a:r>
              <a:rPr lang="en-US" sz="3000" dirty="0" err="1" smtClean="0"/>
              <a:t>Sandea</a:t>
            </a:r>
            <a:r>
              <a:rPr lang="en-US" sz="3000" dirty="0" smtClean="0"/>
              <a:t>?</a:t>
            </a:r>
          </a:p>
          <a:p>
            <a:r>
              <a:rPr lang="en-US" sz="3000" dirty="0" err="1" smtClean="0"/>
              <a:t>Metam</a:t>
            </a:r>
            <a:r>
              <a:rPr lang="en-US" sz="3000" dirty="0" smtClean="0"/>
              <a:t> sodium/Pic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663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hoto's\2013 PHOTOS\Sept 23\106___09\IMG_1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100" y="0"/>
            <a:ext cx="3390900" cy="31628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Sinbar</a:t>
            </a:r>
            <a:r>
              <a:rPr lang="en-US" sz="4000" b="1" dirty="0" smtClean="0"/>
              <a:t> + Reflex + Yellow + Roundup or </a:t>
            </a:r>
            <a:r>
              <a:rPr lang="en-US" sz="4000" b="1" dirty="0" err="1" smtClean="0"/>
              <a:t>Gramoxone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8100" y="5409247"/>
            <a:ext cx="426720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Under mulch?</a:t>
            </a:r>
          </a:p>
          <a:p>
            <a:r>
              <a:rPr lang="en-US" sz="3000" dirty="0" smtClean="0"/>
              <a:t>Reflex/</a:t>
            </a:r>
            <a:r>
              <a:rPr lang="en-US" sz="3000" dirty="0" err="1" smtClean="0"/>
              <a:t>Sinbar</a:t>
            </a:r>
            <a:r>
              <a:rPr lang="en-US" sz="3000" dirty="0" smtClean="0"/>
              <a:t>/</a:t>
            </a:r>
            <a:r>
              <a:rPr lang="en-US" sz="3000" dirty="0" err="1" smtClean="0"/>
              <a:t>Sandea</a:t>
            </a:r>
            <a:r>
              <a:rPr lang="en-US" sz="3000" dirty="0" smtClean="0"/>
              <a:t>--</a:t>
            </a:r>
          </a:p>
          <a:p>
            <a:r>
              <a:rPr lang="en-US" sz="3000" dirty="0" err="1" smtClean="0"/>
              <a:t>Metam</a:t>
            </a:r>
            <a:r>
              <a:rPr lang="en-US" sz="3000" dirty="0" smtClean="0"/>
              <a:t> sodium/Pic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019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</a:rPr>
              <a:t>Other Thoughts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10600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Sinbar</a:t>
            </a:r>
            <a:r>
              <a:rPr lang="en-US" altLang="en-US" sz="3400" b="1" u="sng" dirty="0" smtClean="0">
                <a:solidFill>
                  <a:srgbClr val="FFFFFF"/>
                </a:solidFill>
              </a:rPr>
              <a:t>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great tool except intercropping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Sandea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: 7 d </a:t>
            </a:r>
            <a:r>
              <a:rPr lang="en-US" altLang="en-US" sz="3400" b="1" dirty="0" err="1" smtClean="0">
                <a:solidFill>
                  <a:srgbClr val="FFFFFF"/>
                </a:solidFill>
              </a:rPr>
              <a:t>preplant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, RM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FFFFFF"/>
                </a:solidFill>
              </a:rPr>
              <a:t> </a:t>
            </a:r>
            <a:endParaRPr lang="en-US" altLang="en-US" sz="10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smtClean="0">
                <a:solidFill>
                  <a:srgbClr val="FFFFFF"/>
                </a:solidFill>
              </a:rPr>
              <a:t>Yellow: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great tool, not under mulch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smtClean="0">
                <a:solidFill>
                  <a:srgbClr val="FFFFFF"/>
                </a:solidFill>
              </a:rPr>
              <a:t>Select Max: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least injurious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 </a:t>
            </a:r>
            <a:endParaRPr lang="en-US" altLang="en-US" sz="10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smtClean="0">
                <a:solidFill>
                  <a:srgbClr val="FFFFFF"/>
                </a:solidFill>
              </a:rPr>
              <a:t>Rotational: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Staple, </a:t>
            </a:r>
            <a:r>
              <a:rPr lang="en-US" altLang="en-US" sz="3400" b="1" dirty="0" err="1" smtClean="0">
                <a:solidFill>
                  <a:srgbClr val="FFFFFF"/>
                </a:solidFill>
              </a:rPr>
              <a:t>Envoke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, Cadre, 	</a:t>
            </a:r>
            <a:r>
              <a:rPr lang="en-US" altLang="en-US" sz="3400" b="1" dirty="0" err="1" smtClean="0">
                <a:solidFill>
                  <a:srgbClr val="FFFFFF"/>
                </a:solidFill>
              </a:rPr>
              <a:t>Strongarm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are often problematic</a:t>
            </a:r>
            <a:endParaRPr lang="en-US" altLang="en-US" sz="3400" b="1" dirty="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38200" y="2160588"/>
            <a:ext cx="7467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FFFFFF"/>
                </a:solidFill>
              </a:rPr>
              <a:t>Watermelon and Cantaloupe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 - Row middle bareground: 8 to 12 oz/A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 - Row middle mulch: 12 to 16 oz/A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 - Do not apply topically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 - Do not broadcast over mulch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 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228600" y="585180"/>
            <a:ext cx="86868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FF00"/>
                </a:solidFill>
              </a:rPr>
              <a:t>2015 </a:t>
            </a:r>
            <a:r>
              <a:rPr lang="en-US" altLang="en-US" sz="4400" b="1" dirty="0">
                <a:solidFill>
                  <a:srgbClr val="FFFF00"/>
                </a:solidFill>
              </a:rPr>
              <a:t>New Labels-Dual </a:t>
            </a:r>
            <a:r>
              <a:rPr lang="en-US" altLang="en-US" sz="4400" b="1" dirty="0" smtClean="0">
                <a:solidFill>
                  <a:srgbClr val="FFFF00"/>
                </a:solidFill>
              </a:rPr>
              <a:t>Magnum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228600" y="1447800"/>
            <a:ext cx="8534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latin typeface="Times New Roman" pitchFamily="18" charset="0"/>
              </a:rPr>
              <a:t> Mulched watermelon injury to Dual Magnum applied post-transplant on mulch.  </a:t>
            </a:r>
            <a:r>
              <a:rPr lang="en-US" altLang="en-US" sz="3000" b="1" dirty="0" err="1">
                <a:latin typeface="Times New Roman" pitchFamily="18" charset="0"/>
              </a:rPr>
              <a:t>TyTy</a:t>
            </a:r>
            <a:r>
              <a:rPr lang="en-US" altLang="en-US" sz="3000" b="1" dirty="0">
                <a:latin typeface="Times New Roman" pitchFamily="18" charset="0"/>
              </a:rPr>
              <a:t>, 2010.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type="dgm" idx="1"/>
          </p:nvPr>
        </p:nvGraphicFramePr>
        <p:xfrm>
          <a:off x="0" y="1524000"/>
          <a:ext cx="9144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44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47800" y="47847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AFD00"/>
                </a:solidFill>
              </a:rPr>
              <a:t>8 d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352800" y="4724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AFD00"/>
                </a:solidFill>
              </a:rPr>
              <a:t>16 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34000" y="4038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AFD00"/>
                </a:solidFill>
              </a:rPr>
              <a:t>40 b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24000" y="5318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8 oz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52800" y="5334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12 oz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315200" y="3733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AFD00"/>
                </a:solidFill>
              </a:rPr>
              <a:t>50 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410200" y="5318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24 oz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239000" y="5334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36 oz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0" y="3429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49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65125"/>
            <a:ext cx="9144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</a:rPr>
              <a:t>Cantaloupe – </a:t>
            </a:r>
            <a:r>
              <a:rPr lang="en-US" altLang="en-US" sz="4000" b="1" dirty="0" err="1" smtClean="0">
                <a:solidFill>
                  <a:srgbClr val="FFFF00"/>
                </a:solidFill>
              </a:rPr>
              <a:t>Preplant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/At Plant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1759327"/>
            <a:ext cx="6934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smtClean="0">
                <a:solidFill>
                  <a:srgbClr val="FFFFFF"/>
                </a:solidFill>
              </a:rPr>
              <a:t>Command: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watch carryover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Curbit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: don’t put under plastic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FFFFFF"/>
                </a:solidFill>
              </a:rPr>
              <a:t> </a:t>
            </a:r>
            <a:endParaRPr lang="en-US" altLang="en-US" sz="10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Metam</a:t>
            </a:r>
            <a:r>
              <a:rPr lang="en-US" altLang="en-US" sz="3400" b="1" u="sng" dirty="0" smtClean="0">
                <a:solidFill>
                  <a:srgbClr val="FFFFFF"/>
                </a:solidFill>
              </a:rPr>
              <a:t>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under mulch??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Sandea</a:t>
            </a:r>
            <a:r>
              <a:rPr lang="en-US" altLang="en-US" sz="3400" b="1" u="sng" dirty="0" smtClean="0">
                <a:solidFill>
                  <a:srgbClr val="FFFFFF"/>
                </a:solidFill>
              </a:rPr>
              <a:t>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7 day </a:t>
            </a:r>
            <a:r>
              <a:rPr lang="en-US" altLang="en-US" sz="3400" b="1" dirty="0" err="1" smtClean="0">
                <a:solidFill>
                  <a:srgbClr val="FFFFFF"/>
                </a:solidFill>
              </a:rPr>
              <a:t>preplant</a:t>
            </a:r>
            <a:endParaRPr lang="en-US" altLang="en-US" sz="34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 </a:t>
            </a:r>
            <a:endParaRPr lang="en-US" alt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65125"/>
            <a:ext cx="9144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</a:rPr>
              <a:t>Cantaloupe – </a:t>
            </a:r>
            <a:r>
              <a:rPr lang="en-US" altLang="en-US" sz="4000" b="1" dirty="0" err="1" smtClean="0">
                <a:solidFill>
                  <a:srgbClr val="FFFF00"/>
                </a:solidFill>
              </a:rPr>
              <a:t>Preplant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/At Plant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1759327"/>
            <a:ext cx="74676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Sandea</a:t>
            </a:r>
            <a:r>
              <a:rPr lang="en-US" altLang="en-US" sz="3400" b="1" u="sng" dirty="0" smtClean="0">
                <a:solidFill>
                  <a:srgbClr val="FFFFFF"/>
                </a:solidFill>
              </a:rPr>
              <a:t>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POST for </a:t>
            </a:r>
            <a:r>
              <a:rPr lang="en-US" altLang="en-US" sz="3400" b="1" dirty="0" err="1" smtClean="0">
                <a:solidFill>
                  <a:srgbClr val="FFFFFF"/>
                </a:solidFill>
              </a:rPr>
              <a:t>nutsedge</a:t>
            </a:r>
            <a:endParaRPr lang="en-US" altLang="en-US" sz="34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smtClean="0">
                <a:solidFill>
                  <a:srgbClr val="FFFFFF"/>
                </a:solidFill>
              </a:rPr>
              <a:t>Select Max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: Grasses 3” or smaller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Treflan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: row middle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400" b="1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65125"/>
            <a:ext cx="9144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</a:rPr>
              <a:t>Cantaloupe – </a:t>
            </a:r>
            <a:r>
              <a:rPr lang="en-US" altLang="en-US" sz="4000" b="1" dirty="0" err="1" smtClean="0">
                <a:solidFill>
                  <a:srgbClr val="FFFF00"/>
                </a:solidFill>
              </a:rPr>
              <a:t>Preplant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/At Plant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1759327"/>
            <a:ext cx="7467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Sandea</a:t>
            </a:r>
            <a:r>
              <a:rPr lang="en-US" altLang="en-US" sz="3400" b="1" u="sng" dirty="0" smtClean="0">
                <a:solidFill>
                  <a:srgbClr val="FFFFFF"/>
                </a:solidFill>
              </a:rPr>
              <a:t>: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 POST for </a:t>
            </a:r>
            <a:r>
              <a:rPr lang="en-US" altLang="en-US" sz="3400" b="1" dirty="0" err="1" smtClean="0">
                <a:solidFill>
                  <a:srgbClr val="FFFFFF"/>
                </a:solidFill>
              </a:rPr>
              <a:t>nutsedge</a:t>
            </a:r>
            <a:endParaRPr lang="en-US" altLang="en-US" sz="34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smtClean="0">
                <a:solidFill>
                  <a:srgbClr val="FFFFFF"/>
                </a:solidFill>
              </a:rPr>
              <a:t>Select Max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: Grasses 3” or smaller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Treflan</a:t>
            </a:r>
            <a:r>
              <a:rPr lang="en-US" altLang="en-US" sz="3400" b="1" dirty="0" smtClean="0">
                <a:solidFill>
                  <a:srgbClr val="FFFFFF"/>
                </a:solidFill>
              </a:rPr>
              <a:t>: row middle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400" b="1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solidFill>
                  <a:srgbClr val="FFFF00"/>
                </a:solidFill>
              </a:rPr>
              <a:t>NEED NEW TOOLS!!!!!</a:t>
            </a:r>
            <a:endParaRPr lang="en-US" altLang="en-US" sz="3400" b="1" dirty="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66687"/>
            <a:ext cx="9144000" cy="63094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FFFF00"/>
                </a:solidFill>
              </a:rPr>
              <a:t>Tillage </a:t>
            </a:r>
            <a:r>
              <a:rPr lang="en-US" altLang="en-US" sz="3500" b="1" dirty="0" smtClean="0">
                <a:solidFill>
                  <a:srgbClr val="FFFF00"/>
                </a:solidFill>
              </a:rPr>
              <a:t>can be helpful……Stale Seedbed.</a:t>
            </a:r>
            <a:endParaRPr lang="en-US" altLang="en-US" sz="3500" b="1" dirty="0">
              <a:solidFill>
                <a:srgbClr val="FFFF00"/>
              </a:solidFill>
            </a:endParaRPr>
          </a:p>
        </p:txBody>
      </p:sp>
      <p:pic>
        <p:nvPicPr>
          <p:cNvPr id="14342" name="Picture 4" descr="Soybean and Sorghum 23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823" y="979944"/>
            <a:ext cx="3108177" cy="20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ontent Placeholder 2"/>
          <p:cNvSpPr>
            <a:spLocks/>
          </p:cNvSpPr>
          <p:nvPr/>
        </p:nvSpPr>
        <p:spPr bwMode="auto">
          <a:xfrm>
            <a:off x="0" y="28194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344" name="Content Placeholder 2"/>
          <p:cNvSpPr>
            <a:spLocks/>
          </p:cNvSpPr>
          <p:nvPr/>
        </p:nvSpPr>
        <p:spPr bwMode="auto">
          <a:xfrm>
            <a:off x="0" y="5638800"/>
            <a:ext cx="502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" y="914400"/>
            <a:ext cx="5867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000" dirty="0" smtClean="0">
                <a:solidFill>
                  <a:schemeClr val="bg1"/>
                </a:solidFill>
                <a:latin typeface="Arial" pitchFamily="34" charset="0"/>
              </a:rPr>
              <a:t>Stimulation of weed seed germination can be helpful in a stale seedbed approach in crops challenged with weeds.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000" dirty="0" smtClean="0">
                <a:solidFill>
                  <a:schemeClr val="bg1"/>
                </a:solidFill>
                <a:latin typeface="Arial" pitchFamily="34" charset="0"/>
              </a:rPr>
              <a:t>At times, at least half your weeds will emerge in the first 7-10 days after a tillage.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000" dirty="0" smtClean="0">
                <a:solidFill>
                  <a:schemeClr val="bg1"/>
                </a:solidFill>
                <a:latin typeface="Arial" pitchFamily="34" charset="0"/>
              </a:rPr>
              <a:t>Prepare bed for planting, spray with Roundup or Gramoxone or both prior to planting.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2200" y="3657600"/>
            <a:ext cx="2819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Double Knock: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Spray Roundup fb Gramoxone 5-7 days later.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3" descr="D:\Photo's\2013 PHOTOS\Sept 27\106___09\IMG_18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953" y="4757307"/>
            <a:ext cx="1435894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65125"/>
            <a:ext cx="9144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</a:rPr>
              <a:t>Squash – Last 2 years game change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1759327"/>
            <a:ext cx="807720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solidFill>
                  <a:srgbClr val="00FFFF"/>
                </a:solidFill>
              </a:rPr>
              <a:t>Interestingly seeded squash will likely give you the best control options.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400" b="1" u="sng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err="1" smtClean="0">
                <a:solidFill>
                  <a:srgbClr val="FFFFFF"/>
                </a:solidFill>
              </a:rPr>
              <a:t>Curbit</a:t>
            </a:r>
            <a:r>
              <a:rPr lang="en-US" altLang="en-US" sz="3400" b="1" u="sng" dirty="0" smtClean="0">
                <a:solidFill>
                  <a:srgbClr val="FFFFFF"/>
                </a:solidFill>
              </a:rPr>
              <a:t> + Reflex PRE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u="sng" dirty="0" smtClean="0">
                <a:solidFill>
                  <a:srgbClr val="FFFFFF"/>
                </a:solidFill>
              </a:rPr>
              <a:t>Dual Magnum POST </a:t>
            </a:r>
            <a:r>
              <a:rPr lang="en-US" altLang="en-US" sz="3400" b="1" u="sng" dirty="0" smtClean="0">
                <a:solidFill>
                  <a:srgbClr val="FF0000"/>
                </a:solidFill>
              </a:rPr>
              <a:t>ONCE LABELED</a:t>
            </a:r>
            <a:endParaRPr lang="en-US" altLang="en-US" sz="34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</a:rPr>
              <a:t>REFLEX - SQUASH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1552575"/>
            <a:ext cx="7696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Bareground seed: 8 oz/A PRE + yellow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Bareground transplants: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	A.  Prepare land;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	B.  Apply 8 oz Reflex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	C.  Irrigate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	D.  Punch hole and transplant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lphaUcPeriod"/>
              <a:defRPr/>
            </a:pPr>
            <a:endParaRPr lang="en-US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4148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 cap="sq">
            <a:solidFill>
              <a:srgbClr val="66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28600" y="342900"/>
            <a:ext cx="8686800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800" b="1" dirty="0">
                <a:solidFill>
                  <a:srgbClr val="FFFF00"/>
                </a:solidFill>
                <a:latin typeface="Arial" panose="020B0604020202020204" pitchFamily="34" charset="0"/>
              </a:rPr>
              <a:t>Summer Squash (Yellow &amp; Zucchini</a:t>
            </a:r>
            <a:r>
              <a:rPr lang="en-US" altLang="en-US" sz="3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800" b="1" dirty="0" smtClean="0">
                <a:solidFill>
                  <a:srgbClr val="00FFFF"/>
                </a:solidFill>
                <a:latin typeface="Arial" panose="020B0604020202020204" pitchFamily="34" charset="0"/>
              </a:rPr>
              <a:t>Dual Magnum</a:t>
            </a:r>
            <a:endParaRPr lang="en-US" altLang="en-US" sz="3800" b="1" dirty="0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52400" y="2313245"/>
            <a:ext cx="8839200" cy="401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62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Bareground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seed: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8-12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oz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POST after 3”</a:t>
            </a:r>
          </a:p>
          <a:p>
            <a:pPr eaLnBrk="1" hangingPunct="1">
              <a:lnSpc>
                <a:spcPts val="62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Bareground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transplants: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8-12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oz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10-14 DAT</a:t>
            </a:r>
          </a:p>
          <a:p>
            <a:pPr eaLnBrk="1" hangingPunct="1">
              <a:lnSpc>
                <a:spcPts val="62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Mulch seed: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8-12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oz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POST after 3”</a:t>
            </a:r>
          </a:p>
          <a:p>
            <a:pPr eaLnBrk="1" hangingPunct="1">
              <a:lnSpc>
                <a:spcPts val="62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Mulch transplants: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8-12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oz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7-10 DAT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2100" name="Line 2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57150" cap="sq">
            <a:solidFill>
              <a:srgbClr val="66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0" y="425450"/>
            <a:ext cx="91440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Arial" panose="020B0604020202020204" pitchFamily="34" charset="0"/>
              </a:rPr>
              <a:t>Dual Magnum and Reflex Indemnified Labels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70866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www.farmassist.com</a:t>
            </a: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Products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Indemnified labels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Login (or create login and password)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Georgia, Dual Magnum or Reflex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Accept Waiver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Print label</a:t>
            </a:r>
            <a:endParaRPr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152400" y="1752600"/>
            <a:ext cx="8915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Photo's\2012 PHOTOS\April 15-2012\DSC0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715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itchFamily="34" charset="0"/>
              </a:rPr>
              <a:t>Rye/Mulch System</a:t>
            </a:r>
          </a:p>
        </p:txBody>
      </p:sp>
      <p:pic>
        <p:nvPicPr>
          <p:cNvPr id="53252" name="Picture 2" descr="D:\Photo's\2012 PHOTOS\April 15-2012\DSC000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2286000" cy="171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" y="-28575"/>
            <a:ext cx="4851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 descr="http://www.sofreshandsogreen.com/wp-content/uploads/2010/12/EPA-logo-510x5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525" y="4481513"/>
            <a:ext cx="22002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5486400" y="533400"/>
            <a:ext cx="3648075" cy="862013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chemeClr val="bg1"/>
                </a:solidFill>
                <a:latin typeface="Arial" pitchFamily="34" charset="0"/>
              </a:rPr>
              <a:t>INDUSTRY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475" y="2668588"/>
            <a:ext cx="8874125" cy="14462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</a:rPr>
              <a:t>Georgia Department of Agriculture</a:t>
            </a:r>
          </a:p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</a:rPr>
              <a:t>                       </a:t>
            </a:r>
            <a:r>
              <a:rPr lang="en-US" sz="3000" dirty="0">
                <a:solidFill>
                  <a:schemeClr val="bg1"/>
                </a:solidFill>
                <a:latin typeface="Arial" charset="0"/>
              </a:rPr>
              <a:t>Commissioner Gary Black</a:t>
            </a:r>
          </a:p>
        </p:txBody>
      </p:sp>
      <p:pic>
        <p:nvPicPr>
          <p:cNvPr id="72710" name="Picture 7" descr="D:\Photo's\IR-4\IR4_log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67250"/>
            <a:ext cx="35433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Text Box 2"/>
          <p:cNvSpPr txBox="1">
            <a:spLocks noChangeArrowheads="1"/>
          </p:cNvSpPr>
          <p:nvPr/>
        </p:nvSpPr>
        <p:spPr bwMode="auto">
          <a:xfrm>
            <a:off x="457200" y="4413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FFFF00"/>
                </a:solidFill>
              </a:rPr>
              <a:t>Georgia Vegetable Commodity Commission</a:t>
            </a:r>
          </a:p>
        </p:txBody>
      </p:sp>
      <p:sp>
        <p:nvSpPr>
          <p:cNvPr id="1251331" name="Text Box 3"/>
          <p:cNvSpPr txBox="1">
            <a:spLocks noChangeArrowheads="1"/>
          </p:cNvSpPr>
          <p:nvPr/>
        </p:nvSpPr>
        <p:spPr bwMode="auto">
          <a:xfrm>
            <a:off x="609600" y="3429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Support for most of this work!!!!</a:t>
            </a:r>
          </a:p>
        </p:txBody>
      </p:sp>
      <p:sp>
        <p:nvSpPr>
          <p:cNvPr id="1251332" name="Line 4"/>
          <p:cNvSpPr>
            <a:spLocks noChangeShapeType="1"/>
          </p:cNvSpPr>
          <p:nvPr/>
        </p:nvSpPr>
        <p:spPr bwMode="auto">
          <a:xfrm>
            <a:off x="228600" y="1981200"/>
            <a:ext cx="8915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SC048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FFFF00"/>
                </a:solidFill>
              </a:rPr>
              <a:t>Comments?</a:t>
            </a:r>
          </a:p>
        </p:txBody>
      </p:sp>
      <p:sp>
        <p:nvSpPr>
          <p:cNvPr id="79876" name="Line 2"/>
          <p:cNvSpPr>
            <a:spLocks noChangeShapeType="1"/>
          </p:cNvSpPr>
          <p:nvPr/>
        </p:nvSpPr>
        <p:spPr bwMode="auto">
          <a:xfrm>
            <a:off x="76200" y="914400"/>
            <a:ext cx="90678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ov21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514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43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38200" y="5334000"/>
            <a:ext cx="2514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No Deep Tillage</a:t>
            </a:r>
          </a:p>
        </p:txBody>
      </p:sp>
      <p:pic>
        <p:nvPicPr>
          <p:cNvPr id="41988" name="Picture 4" descr="P514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791200" y="5334000"/>
            <a:ext cx="2514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Deep Turn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6169025"/>
            <a:ext cx="9144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No Herbicide Treatment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bg1"/>
                </a:solidFill>
              </a:rPr>
              <a:t>Number of Palmer Amaranth Plants During Early Season.  Macon Co., Georgia 2008.*</a:t>
            </a:r>
          </a:p>
        </p:txBody>
      </p:sp>
    </p:spTree>
    <p:extLst>
      <p:ext uri="{BB962C8B-B14F-4D97-AF65-F5344CB8AC3E}">
        <p14:creationId xmlns:p14="http://schemas.microsoft.com/office/powerpoint/2010/main" val="17899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3-9-09 7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ontent Placeholder 2"/>
          <p:cNvSpPr>
            <a:spLocks/>
          </p:cNvSpPr>
          <p:nvPr/>
        </p:nvSpPr>
        <p:spPr bwMode="auto">
          <a:xfrm>
            <a:off x="0" y="28194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344" name="Content Placeholder 2"/>
          <p:cNvSpPr>
            <a:spLocks/>
          </p:cNvSpPr>
          <p:nvPr/>
        </p:nvSpPr>
        <p:spPr bwMode="auto">
          <a:xfrm>
            <a:off x="0" y="5638800"/>
            <a:ext cx="502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925" y="990600"/>
            <a:ext cx="8763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000" dirty="0" smtClean="0">
                <a:solidFill>
                  <a:schemeClr val="bg1"/>
                </a:solidFill>
                <a:latin typeface="Arial" pitchFamily="34" charset="0"/>
              </a:rPr>
              <a:t>Plowing emerged weeds is an effective tool.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000" dirty="0" smtClean="0">
                <a:solidFill>
                  <a:schemeClr val="bg1"/>
                </a:solidFill>
                <a:latin typeface="Arial" pitchFamily="34" charset="0"/>
              </a:rPr>
              <a:t>Plowing up residual herbicide….not so much.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000" dirty="0" smtClean="0">
                <a:solidFill>
                  <a:schemeClr val="bg1"/>
                </a:solidFill>
                <a:latin typeface="Arial" pitchFamily="34" charset="0"/>
              </a:rPr>
              <a:t>If plowing, apply residual herbicide after plowing if possible.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66687"/>
            <a:ext cx="9144000" cy="63094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FFFF00"/>
                </a:solidFill>
              </a:rPr>
              <a:t>Tillage </a:t>
            </a:r>
            <a:r>
              <a:rPr lang="en-US" altLang="en-US" sz="3500" b="1" dirty="0" smtClean="0">
                <a:solidFill>
                  <a:srgbClr val="FFFF00"/>
                </a:solidFill>
              </a:rPr>
              <a:t>can be helpful……Plowing.</a:t>
            </a:r>
            <a:endParaRPr lang="en-US" altLang="en-US" sz="3500" b="1" dirty="0">
              <a:solidFill>
                <a:srgbClr val="FFFF00"/>
              </a:solidFill>
            </a:endParaRPr>
          </a:p>
        </p:txBody>
      </p:sp>
      <p:pic>
        <p:nvPicPr>
          <p:cNvPr id="13" name="Picture 4" descr="3-9-09 7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Photo's\2011 PHOTOS\sept9\sept9-2011 1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2075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52425" y="110888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/>
              <a:t>Avoiding Herbicide </a:t>
            </a:r>
            <a:r>
              <a:rPr lang="en-US" altLang="en-US" sz="4000" b="1" dirty="0"/>
              <a:t>Injury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930275"/>
            <a:ext cx="91630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0" y="5734050"/>
            <a:ext cx="9144000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Greatly influenced by excess moisture, cold, and incorrect spray calibration. </a:t>
            </a:r>
          </a:p>
        </p:txBody>
      </p:sp>
    </p:spTree>
    <p:extLst>
      <p:ext uri="{BB962C8B-B14F-4D97-AF65-F5344CB8AC3E}">
        <p14:creationId xmlns:p14="http://schemas.microsoft.com/office/powerpoint/2010/main" val="6974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OPT" val="Picture 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1027</Words>
  <Application>Microsoft Office PowerPoint</Application>
  <PresentationFormat>On-screen Show (4:3)</PresentationFormat>
  <Paragraphs>285</Paragraphs>
  <Slides>57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Default Design</vt:lpstr>
      <vt:lpstr>1_Default Design</vt:lpstr>
      <vt:lpstr>1_Office Theme</vt:lpstr>
      <vt:lpstr>2_Default Design</vt:lpstr>
      <vt:lpstr>3_Default Design</vt:lpstr>
      <vt:lpstr>SPW 8.0 Graph</vt:lpstr>
      <vt:lpstr>Chart</vt:lpstr>
      <vt:lpstr>2016 Vegetable Weed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Seed needs to imbibe water free of herbicides</vt:lpstr>
      <vt:lpstr>Seed needs to imbibe water free of herbicides</vt:lpstr>
      <vt:lpstr>PowerPoint Presentation</vt:lpstr>
      <vt:lpstr>PowerPoint Presentation</vt:lpstr>
      <vt:lpstr>Non-treated</vt:lpstr>
      <vt:lpstr>Herbicide Preplant Application Procedure in Plasticulture is Critical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Management At Its Best</dc:title>
  <dc:creator>culpepper_home</dc:creator>
  <cp:lastModifiedBy>culpepper_home</cp:lastModifiedBy>
  <cp:revision>23</cp:revision>
  <dcterms:created xsi:type="dcterms:W3CDTF">2016-01-07T17:28:52Z</dcterms:created>
  <dcterms:modified xsi:type="dcterms:W3CDTF">2016-01-20T15:48:40Z</dcterms:modified>
</cp:coreProperties>
</file>